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ppt/authors.xml" ContentType="application/vnd.ms-powerpoint.authors+xml"/>
  <Override PartName="/ppt/revisionInfo.xml" ContentType="application/vnd.ms-powerpoint.revisioninfo+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2" r:id="rId1"/>
    <p:sldMasterId id="2147483660" r:id="rId2"/>
  </p:sldMasterIdLst>
  <p:notesMasterIdLst>
    <p:notesMasterId r:id="rId32"/>
  </p:notesMasterIdLst>
  <p:sldIdLst>
    <p:sldId id="335" r:id="rId3"/>
    <p:sldId id="336" r:id="rId4"/>
    <p:sldId id="307" r:id="rId5"/>
    <p:sldId id="259" r:id="rId6"/>
    <p:sldId id="309" r:id="rId7"/>
    <p:sldId id="338" r:id="rId8"/>
    <p:sldId id="312" r:id="rId9"/>
    <p:sldId id="321" r:id="rId10"/>
    <p:sldId id="310" r:id="rId11"/>
    <p:sldId id="311" r:id="rId12"/>
    <p:sldId id="317" r:id="rId13"/>
    <p:sldId id="319" r:id="rId14"/>
    <p:sldId id="320" r:id="rId15"/>
    <p:sldId id="322" r:id="rId16"/>
    <p:sldId id="323" r:id="rId17"/>
    <p:sldId id="324" r:id="rId18"/>
    <p:sldId id="325" r:id="rId19"/>
    <p:sldId id="326" r:id="rId20"/>
    <p:sldId id="308" r:id="rId21"/>
    <p:sldId id="328" r:id="rId22"/>
    <p:sldId id="329" r:id="rId23"/>
    <p:sldId id="297" r:id="rId24"/>
    <p:sldId id="302" r:id="rId25"/>
    <p:sldId id="331" r:id="rId26"/>
    <p:sldId id="332" r:id="rId27"/>
    <p:sldId id="333" r:id="rId28"/>
    <p:sldId id="334" r:id="rId29"/>
    <p:sldId id="305" r:id="rId30"/>
    <p:sldId id="337" r:id="rId31"/>
  </p:sldIdLst>
  <p:sldSz cx="12192000" cy="6858000"/>
  <p:notesSz cx="6858000" cy="9144000"/>
  <p:defaultTextStyle>
    <a:defPPr>
      <a:defRPr lang="ar-BH"/>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2634CACB-6679-AD45-2656-6FE83396E714}" name="PUJA   KARMAKAR" initials="PK" userId="S::20194981@stu.uob.edu.bh::ed018646-69d6-4956-87fe-2c98072a5650"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E7DF"/>
    <a:srgbClr val="EBC7AE"/>
    <a:srgbClr val="EBDCFC"/>
    <a:srgbClr val="EB2893"/>
    <a:srgbClr val="E8A5D7"/>
    <a:srgbClr val="C5E0B4"/>
    <a:srgbClr val="D4FBF1"/>
    <a:srgbClr val="A981C7"/>
    <a:srgbClr val="ABE5B2"/>
    <a:srgbClr val="2048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BF2887D-3044-5674-7BF9-7B049DF03C55}" v="20" dt="2023-05-20T21:08:03.570"/>
    <p1510:client id="{1F76CE6F-AE5C-E3BC-BD0A-5FCEBFA8E897}" v="961" dt="2023-05-20T11:29:23.279"/>
    <p1510:client id="{43AE2497-B9B0-332D-67B7-A6AC3BFF27AB}" v="143" dt="2023-05-21T11:38:45.647"/>
    <p1510:client id="{491BE7CF-AF0C-B669-2DD9-85D2060FB3EB}" v="2512" dt="2023-05-21T11:47:45.235"/>
    <p1510:client id="{4E5D74AC-7325-36CE-9399-75EA8B929D09}" v="6" dt="2023-05-21T10:43:48.062"/>
    <p1510:client id="{560E3103-DEEC-751F-2EEE-50DE0E1B4ADC}" v="1233" dt="2023-05-20T21:02:05.423"/>
    <p1510:client id="{6172861E-74F0-301F-CC86-D703C4F4F112}" v="525" dt="2023-05-20T19:08:03.115"/>
    <p1510:client id="{7789E7F5-A707-5F6E-8938-CE1DAA7F0AC6}" v="2408" dt="2023-05-21T16:40:29.230"/>
    <p1510:client id="{A6E61D7F-C666-E4FB-3C22-C6A43B3B0AFD}" v="68" dt="2023-05-20T19:14:01.879"/>
    <p1510:client id="{C98D8F41-7250-322A-4F5A-D91B0F8383DD}" v="452" dt="2023-05-21T10:42:53.405"/>
    <p1510:client id="{CB4C395B-A885-4802-8915-1A07B946E5A2}" v="1935" dt="2023-05-20T15:50:49.850"/>
    <p1510:client id="{D9EC74EC-2789-DD23-ED24-5A05237108D9}" v="603" dt="2023-05-20T08:13:02.18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2" d="100"/>
          <a:sy n="82" d="100"/>
        </p:scale>
        <p:origin x="691"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microsoft.com/office/2018/10/relationships/authors" Target="authors.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presProps" Target="presProps.xml"/><Relationship Id="rId38" Type="http://schemas.microsoft.com/office/2015/10/relationships/revisionInfo" Target="revisionInfo.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notesMaster" Target="notesMasters/notesMaster1.xml"/><Relationship Id="rId37" Type="http://schemas.microsoft.com/office/2016/11/relationships/changesInfo" Target="changesInfos/changesInfo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FIFA MOHAMED ISMAEEL ALTORABI" userId="c4b53981-4ac2-4c4c-a7c4-9400212f5682" providerId="ADAL" clId="{CB4C395B-A885-4802-8915-1A07B946E5A2}"/>
    <pc:docChg chg="undo redo custSel addSld delSld modSld sldOrd">
      <pc:chgData name="AFIFA MOHAMED ISMAEEL ALTORABI" userId="c4b53981-4ac2-4c4c-a7c4-9400212f5682" providerId="ADAL" clId="{CB4C395B-A885-4802-8915-1A07B946E5A2}" dt="2023-05-20T15:50:49.838" v="2371" actId="1076"/>
      <pc:docMkLst>
        <pc:docMk/>
      </pc:docMkLst>
      <pc:sldChg chg="modSp mod">
        <pc:chgData name="AFIFA MOHAMED ISMAEEL ALTORABI" userId="c4b53981-4ac2-4c4c-a7c4-9400212f5682" providerId="ADAL" clId="{CB4C395B-A885-4802-8915-1A07B946E5A2}" dt="2023-05-20T06:34:58.898" v="323" actId="1076"/>
        <pc:sldMkLst>
          <pc:docMk/>
          <pc:sldMk cId="109857222" sldId="256"/>
        </pc:sldMkLst>
        <pc:spChg chg="mod">
          <ac:chgData name="AFIFA MOHAMED ISMAEEL ALTORABI" userId="c4b53981-4ac2-4c4c-a7c4-9400212f5682" providerId="ADAL" clId="{CB4C395B-A885-4802-8915-1A07B946E5A2}" dt="2023-05-20T06:34:58.898" v="323" actId="1076"/>
          <ac:spMkLst>
            <pc:docMk/>
            <pc:sldMk cId="109857222" sldId="256"/>
            <ac:spMk id="2" creationId="{00000000-0000-0000-0000-000000000000}"/>
          </ac:spMkLst>
        </pc:spChg>
      </pc:sldChg>
      <pc:sldChg chg="modSp mod">
        <pc:chgData name="AFIFA MOHAMED ISMAEEL ALTORABI" userId="c4b53981-4ac2-4c4c-a7c4-9400212f5682" providerId="ADAL" clId="{CB4C395B-A885-4802-8915-1A07B946E5A2}" dt="2023-05-20T06:35:13.470" v="331" actId="27636"/>
        <pc:sldMkLst>
          <pc:docMk/>
          <pc:sldMk cId="412991271" sldId="258"/>
        </pc:sldMkLst>
        <pc:spChg chg="mod">
          <ac:chgData name="AFIFA MOHAMED ISMAEEL ALTORABI" userId="c4b53981-4ac2-4c4c-a7c4-9400212f5682" providerId="ADAL" clId="{CB4C395B-A885-4802-8915-1A07B946E5A2}" dt="2023-05-20T06:35:13.470" v="331" actId="27636"/>
          <ac:spMkLst>
            <pc:docMk/>
            <pc:sldMk cId="412991271" sldId="258"/>
            <ac:spMk id="2" creationId="{8A1846EA-8F9C-62E8-1345-F28FC0CA46B8}"/>
          </ac:spMkLst>
        </pc:spChg>
        <pc:spChg chg="mod">
          <ac:chgData name="AFIFA MOHAMED ISMAEEL ALTORABI" userId="c4b53981-4ac2-4c4c-a7c4-9400212f5682" providerId="ADAL" clId="{CB4C395B-A885-4802-8915-1A07B946E5A2}" dt="2023-05-20T06:35:13.362" v="324"/>
          <ac:spMkLst>
            <pc:docMk/>
            <pc:sldMk cId="412991271" sldId="258"/>
            <ac:spMk id="3" creationId="{1C1B87FE-33A5-6050-F2E9-093E2D0537DB}"/>
          </ac:spMkLst>
        </pc:spChg>
      </pc:sldChg>
      <pc:sldChg chg="addSp delSp modSp mod">
        <pc:chgData name="AFIFA MOHAMED ISMAEEL ALTORABI" userId="c4b53981-4ac2-4c4c-a7c4-9400212f5682" providerId="ADAL" clId="{CB4C395B-A885-4802-8915-1A07B946E5A2}" dt="2023-05-20T06:35:13.470" v="332" actId="27636"/>
        <pc:sldMkLst>
          <pc:docMk/>
          <pc:sldMk cId="2615791871" sldId="259"/>
        </pc:sldMkLst>
        <pc:spChg chg="del mod">
          <ac:chgData name="AFIFA MOHAMED ISMAEEL ALTORABI" userId="c4b53981-4ac2-4c4c-a7c4-9400212f5682" providerId="ADAL" clId="{CB4C395B-A885-4802-8915-1A07B946E5A2}" dt="2023-05-20T06:31:58.544" v="297" actId="478"/>
          <ac:spMkLst>
            <pc:docMk/>
            <pc:sldMk cId="2615791871" sldId="259"/>
            <ac:spMk id="2" creationId="{CAC03172-3205-67C7-D3B8-0A6CCB8C6587}"/>
          </ac:spMkLst>
        </pc:spChg>
        <pc:spChg chg="mod">
          <ac:chgData name="AFIFA MOHAMED ISMAEEL ALTORABI" userId="c4b53981-4ac2-4c4c-a7c4-9400212f5682" providerId="ADAL" clId="{CB4C395B-A885-4802-8915-1A07B946E5A2}" dt="2023-05-20T06:35:13.362" v="324"/>
          <ac:spMkLst>
            <pc:docMk/>
            <pc:sldMk cId="2615791871" sldId="259"/>
            <ac:spMk id="3" creationId="{359CF0D9-89A5-6F35-AA39-1D30B7908150}"/>
          </ac:spMkLst>
        </pc:spChg>
        <pc:spChg chg="add mod">
          <ac:chgData name="AFIFA MOHAMED ISMAEEL ALTORABI" userId="c4b53981-4ac2-4c4c-a7c4-9400212f5682" providerId="ADAL" clId="{CB4C395B-A885-4802-8915-1A07B946E5A2}" dt="2023-05-20T06:35:13.470" v="332" actId="27636"/>
          <ac:spMkLst>
            <pc:docMk/>
            <pc:sldMk cId="2615791871" sldId="259"/>
            <ac:spMk id="6" creationId="{D0A60AD5-6061-1227-AFE9-8BB02121A39F}"/>
          </ac:spMkLst>
        </pc:spChg>
        <pc:picChg chg="add del mod">
          <ac:chgData name="AFIFA MOHAMED ISMAEEL ALTORABI" userId="c4b53981-4ac2-4c4c-a7c4-9400212f5682" providerId="ADAL" clId="{CB4C395B-A885-4802-8915-1A07B946E5A2}" dt="2023-05-20T06:06:16.937" v="69" actId="478"/>
          <ac:picMkLst>
            <pc:docMk/>
            <pc:sldMk cId="2615791871" sldId="259"/>
            <ac:picMk id="4" creationId="{BEB1684A-B8F9-0FAF-A5F3-5F80250CBB2C}"/>
          </ac:picMkLst>
        </pc:picChg>
        <pc:picChg chg="add del mod">
          <ac:chgData name="AFIFA MOHAMED ISMAEEL ALTORABI" userId="c4b53981-4ac2-4c4c-a7c4-9400212f5682" providerId="ADAL" clId="{CB4C395B-A885-4802-8915-1A07B946E5A2}" dt="2023-05-20T06:09:52.907" v="79" actId="21"/>
          <ac:picMkLst>
            <pc:docMk/>
            <pc:sldMk cId="2615791871" sldId="259"/>
            <ac:picMk id="1026" creationId="{75435ECE-D84F-D190-9EDF-5BB41DE1694E}"/>
          </ac:picMkLst>
        </pc:picChg>
        <pc:picChg chg="add del mod">
          <ac:chgData name="AFIFA MOHAMED ISMAEEL ALTORABI" userId="c4b53981-4ac2-4c4c-a7c4-9400212f5682" providerId="ADAL" clId="{CB4C395B-A885-4802-8915-1A07B946E5A2}" dt="2023-05-20T06:10:09.975" v="84" actId="21"/>
          <ac:picMkLst>
            <pc:docMk/>
            <pc:sldMk cId="2615791871" sldId="259"/>
            <ac:picMk id="1028" creationId="{68521573-DD9B-42F5-70B0-7710DA59CC1D}"/>
          </ac:picMkLst>
        </pc:picChg>
        <pc:picChg chg="add del mod">
          <ac:chgData name="AFIFA MOHAMED ISMAEEL ALTORABI" userId="c4b53981-4ac2-4c4c-a7c4-9400212f5682" providerId="ADAL" clId="{CB4C395B-A885-4802-8915-1A07B946E5A2}" dt="2023-05-20T06:10:23.202" v="89" actId="21"/>
          <ac:picMkLst>
            <pc:docMk/>
            <pc:sldMk cId="2615791871" sldId="259"/>
            <ac:picMk id="1030" creationId="{DE09BBDF-415B-1675-6E7D-F765A1D3C682}"/>
          </ac:picMkLst>
        </pc:picChg>
      </pc:sldChg>
      <pc:sldChg chg="addSp delSp modSp del mod setBg delDesignElem">
        <pc:chgData name="AFIFA MOHAMED ISMAEEL ALTORABI" userId="c4b53981-4ac2-4c4c-a7c4-9400212f5682" providerId="ADAL" clId="{CB4C395B-A885-4802-8915-1A07B946E5A2}" dt="2023-05-20T11:04:40.272" v="1624" actId="47"/>
        <pc:sldMkLst>
          <pc:docMk/>
          <pc:sldMk cId="3583968819" sldId="260"/>
        </pc:sldMkLst>
        <pc:spChg chg="del mod">
          <ac:chgData name="AFIFA MOHAMED ISMAEEL ALTORABI" userId="c4b53981-4ac2-4c4c-a7c4-9400212f5682" providerId="ADAL" clId="{CB4C395B-A885-4802-8915-1A07B946E5A2}" dt="2023-05-20T06:35:47.704" v="335" actId="478"/>
          <ac:spMkLst>
            <pc:docMk/>
            <pc:sldMk cId="3583968819" sldId="260"/>
            <ac:spMk id="2" creationId="{2F3B095E-E6DE-67DA-0466-E7DAD42DEC26}"/>
          </ac:spMkLst>
        </pc:spChg>
        <pc:spChg chg="mod">
          <ac:chgData name="AFIFA MOHAMED ISMAEEL ALTORABI" userId="c4b53981-4ac2-4c4c-a7c4-9400212f5682" providerId="ADAL" clId="{CB4C395B-A885-4802-8915-1A07B946E5A2}" dt="2023-05-20T10:44:56.283" v="1473"/>
          <ac:spMkLst>
            <pc:docMk/>
            <pc:sldMk cId="3583968819" sldId="260"/>
            <ac:spMk id="2" creationId="{5746CF61-E979-9307-03F6-C598B9F5F233}"/>
          </ac:spMkLst>
        </pc:spChg>
        <pc:spChg chg="del mod">
          <ac:chgData name="AFIFA MOHAMED ISMAEEL ALTORABI" userId="c4b53981-4ac2-4c4c-a7c4-9400212f5682" providerId="ADAL" clId="{CB4C395B-A885-4802-8915-1A07B946E5A2}" dt="2023-05-20T06:39:37.602" v="353" actId="478"/>
          <ac:spMkLst>
            <pc:docMk/>
            <pc:sldMk cId="3583968819" sldId="260"/>
            <ac:spMk id="3" creationId="{4CBD7F67-9E09-042F-7746-9412A4EF5DCB}"/>
          </ac:spMkLst>
        </pc:spChg>
        <pc:spChg chg="add mod">
          <ac:chgData name="AFIFA MOHAMED ISMAEEL ALTORABI" userId="c4b53981-4ac2-4c4c-a7c4-9400212f5682" providerId="ADAL" clId="{CB4C395B-A885-4802-8915-1A07B946E5A2}" dt="2023-05-20T11:04:20.643" v="1619" actId="21"/>
          <ac:spMkLst>
            <pc:docMk/>
            <pc:sldMk cId="3583968819" sldId="260"/>
            <ac:spMk id="3" creationId="{F0610142-1A24-75B2-3C71-1D0BE762BDC6}"/>
          </ac:spMkLst>
        </pc:spChg>
        <pc:spChg chg="add del mod">
          <ac:chgData name="AFIFA MOHAMED ISMAEEL ALTORABI" userId="c4b53981-4ac2-4c4c-a7c4-9400212f5682" providerId="ADAL" clId="{CB4C395B-A885-4802-8915-1A07B946E5A2}" dt="2023-05-20T06:35:51.359" v="337" actId="478"/>
          <ac:spMkLst>
            <pc:docMk/>
            <pc:sldMk cId="3583968819" sldId="260"/>
            <ac:spMk id="5" creationId="{59A640CA-A4A9-969D-7527-92FF6093C9CC}"/>
          </ac:spMkLst>
        </pc:spChg>
        <pc:spChg chg="add del mod">
          <ac:chgData name="AFIFA MOHAMED ISMAEEL ALTORABI" userId="c4b53981-4ac2-4c4c-a7c4-9400212f5682" providerId="ADAL" clId="{CB4C395B-A885-4802-8915-1A07B946E5A2}" dt="2023-05-20T06:51:09.904" v="454" actId="478"/>
          <ac:spMkLst>
            <pc:docMk/>
            <pc:sldMk cId="3583968819" sldId="260"/>
            <ac:spMk id="6" creationId="{07B9117A-A1C1-9577-448B-7C3C966437EB}"/>
          </ac:spMkLst>
        </pc:spChg>
        <pc:spChg chg="add del mod">
          <ac:chgData name="AFIFA MOHAMED ISMAEEL ALTORABI" userId="c4b53981-4ac2-4c4c-a7c4-9400212f5682" providerId="ADAL" clId="{CB4C395B-A885-4802-8915-1A07B946E5A2}" dt="2023-05-20T06:51:09.904" v="454" actId="478"/>
          <ac:spMkLst>
            <pc:docMk/>
            <pc:sldMk cId="3583968819" sldId="260"/>
            <ac:spMk id="8" creationId="{DA838400-E511-EBDA-A61D-7E034FD2B26F}"/>
          </ac:spMkLst>
        </pc:spChg>
        <pc:spChg chg="add del mod">
          <ac:chgData name="AFIFA MOHAMED ISMAEEL ALTORABI" userId="c4b53981-4ac2-4c4c-a7c4-9400212f5682" providerId="ADAL" clId="{CB4C395B-A885-4802-8915-1A07B946E5A2}" dt="2023-05-20T06:51:09.904" v="454" actId="478"/>
          <ac:spMkLst>
            <pc:docMk/>
            <pc:sldMk cId="3583968819" sldId="260"/>
            <ac:spMk id="9" creationId="{8BE4CA14-322A-1476-18A5-5267E787E913}"/>
          </ac:spMkLst>
        </pc:spChg>
        <pc:spChg chg="add del mod">
          <ac:chgData name="AFIFA MOHAMED ISMAEEL ALTORABI" userId="c4b53981-4ac2-4c4c-a7c4-9400212f5682" providerId="ADAL" clId="{CB4C395B-A885-4802-8915-1A07B946E5A2}" dt="2023-05-20T06:51:09.904" v="454" actId="478"/>
          <ac:spMkLst>
            <pc:docMk/>
            <pc:sldMk cId="3583968819" sldId="260"/>
            <ac:spMk id="11" creationId="{C784F675-1D44-98C1-5F3A-A7743B2BBC95}"/>
          </ac:spMkLst>
        </pc:spChg>
        <pc:spChg chg="add del mod">
          <ac:chgData name="AFIFA MOHAMED ISMAEEL ALTORABI" userId="c4b53981-4ac2-4c4c-a7c4-9400212f5682" providerId="ADAL" clId="{CB4C395B-A885-4802-8915-1A07B946E5A2}" dt="2023-05-20T06:51:09.904" v="454" actId="478"/>
          <ac:spMkLst>
            <pc:docMk/>
            <pc:sldMk cId="3583968819" sldId="260"/>
            <ac:spMk id="13" creationId="{BEB8584A-190E-C053-5D99-83ADFD0BBC1D}"/>
          </ac:spMkLst>
        </pc:spChg>
        <pc:spChg chg="add del mod">
          <ac:chgData name="AFIFA MOHAMED ISMAEEL ALTORABI" userId="c4b53981-4ac2-4c4c-a7c4-9400212f5682" providerId="ADAL" clId="{CB4C395B-A885-4802-8915-1A07B946E5A2}" dt="2023-05-20T06:51:09.904" v="454" actId="478"/>
          <ac:spMkLst>
            <pc:docMk/>
            <pc:sldMk cId="3583968819" sldId="260"/>
            <ac:spMk id="15" creationId="{FEFE5CD7-0C89-9FF8-3B1F-E93D832B061C}"/>
          </ac:spMkLst>
        </pc:spChg>
        <pc:spChg chg="add del mod">
          <ac:chgData name="AFIFA MOHAMED ISMAEEL ALTORABI" userId="c4b53981-4ac2-4c4c-a7c4-9400212f5682" providerId="ADAL" clId="{CB4C395B-A885-4802-8915-1A07B946E5A2}" dt="2023-05-20T06:51:09.904" v="454" actId="478"/>
          <ac:spMkLst>
            <pc:docMk/>
            <pc:sldMk cId="3583968819" sldId="260"/>
            <ac:spMk id="17" creationId="{F0A9592D-F7A5-52BA-313F-5ADE7C3FBAB4}"/>
          </ac:spMkLst>
        </pc:spChg>
        <pc:spChg chg="add del mod">
          <ac:chgData name="AFIFA MOHAMED ISMAEEL ALTORABI" userId="c4b53981-4ac2-4c4c-a7c4-9400212f5682" providerId="ADAL" clId="{CB4C395B-A885-4802-8915-1A07B946E5A2}" dt="2023-05-20T06:51:09.904" v="454" actId="478"/>
          <ac:spMkLst>
            <pc:docMk/>
            <pc:sldMk cId="3583968819" sldId="260"/>
            <ac:spMk id="19" creationId="{9CD9ADF9-93DD-F06C-2BC4-B4A78466D052}"/>
          </ac:spMkLst>
        </pc:spChg>
        <pc:spChg chg="add del mod">
          <ac:chgData name="AFIFA MOHAMED ISMAEEL ALTORABI" userId="c4b53981-4ac2-4c4c-a7c4-9400212f5682" providerId="ADAL" clId="{CB4C395B-A885-4802-8915-1A07B946E5A2}" dt="2023-05-20T11:04:20.643" v="1619" actId="21"/>
          <ac:spMkLst>
            <pc:docMk/>
            <pc:sldMk cId="3583968819" sldId="260"/>
            <ac:spMk id="23" creationId="{8A5C8097-839D-3E72-3A3D-5DD14E38F100}"/>
          </ac:spMkLst>
        </pc:spChg>
        <pc:spChg chg="add del mod">
          <ac:chgData name="AFIFA MOHAMED ISMAEEL ALTORABI" userId="c4b53981-4ac2-4c4c-a7c4-9400212f5682" providerId="ADAL" clId="{CB4C395B-A885-4802-8915-1A07B946E5A2}" dt="2023-05-20T11:04:20.643" v="1619" actId="21"/>
          <ac:spMkLst>
            <pc:docMk/>
            <pc:sldMk cId="3583968819" sldId="260"/>
            <ac:spMk id="24" creationId="{DD390A1B-96BC-6E05-87F7-F591BA11BC48}"/>
          </ac:spMkLst>
        </pc:spChg>
        <pc:spChg chg="add del mod">
          <ac:chgData name="AFIFA MOHAMED ISMAEEL ALTORABI" userId="c4b53981-4ac2-4c4c-a7c4-9400212f5682" providerId="ADAL" clId="{CB4C395B-A885-4802-8915-1A07B946E5A2}" dt="2023-05-20T11:04:20.643" v="1619" actId="21"/>
          <ac:spMkLst>
            <pc:docMk/>
            <pc:sldMk cId="3583968819" sldId="260"/>
            <ac:spMk id="25" creationId="{F5E47347-5F42-3E57-60A7-E32994F1995D}"/>
          </ac:spMkLst>
        </pc:spChg>
        <pc:spChg chg="add del mod">
          <ac:chgData name="AFIFA MOHAMED ISMAEEL ALTORABI" userId="c4b53981-4ac2-4c4c-a7c4-9400212f5682" providerId="ADAL" clId="{CB4C395B-A885-4802-8915-1A07B946E5A2}" dt="2023-05-20T11:04:20.643" v="1619" actId="21"/>
          <ac:spMkLst>
            <pc:docMk/>
            <pc:sldMk cId="3583968819" sldId="260"/>
            <ac:spMk id="26" creationId="{E2A90661-C975-0AF4-4A7F-258294FF833D}"/>
          </ac:spMkLst>
        </pc:spChg>
        <pc:spChg chg="add del">
          <ac:chgData name="AFIFA MOHAMED ISMAEEL ALTORABI" userId="c4b53981-4ac2-4c4c-a7c4-9400212f5682" providerId="ADAL" clId="{CB4C395B-A885-4802-8915-1A07B946E5A2}" dt="2023-05-20T06:48:48.478" v="435" actId="26606"/>
          <ac:spMkLst>
            <pc:docMk/>
            <pc:sldMk cId="3583968819" sldId="260"/>
            <ac:spMk id="27" creationId="{08953E74-D241-4DDF-8508-F0365EA13A92}"/>
          </ac:spMkLst>
        </pc:spChg>
        <pc:spChg chg="add del mod">
          <ac:chgData name="AFIFA MOHAMED ISMAEEL ALTORABI" userId="c4b53981-4ac2-4c4c-a7c4-9400212f5682" providerId="ADAL" clId="{CB4C395B-A885-4802-8915-1A07B946E5A2}" dt="2023-05-20T11:04:20.643" v="1619" actId="21"/>
          <ac:spMkLst>
            <pc:docMk/>
            <pc:sldMk cId="3583968819" sldId="260"/>
            <ac:spMk id="28" creationId="{F0D17943-7494-FBD0-29B5-57B6B6722E3F}"/>
          </ac:spMkLst>
        </pc:spChg>
        <pc:spChg chg="add del">
          <ac:chgData name="AFIFA MOHAMED ISMAEEL ALTORABI" userId="c4b53981-4ac2-4c4c-a7c4-9400212f5682" providerId="ADAL" clId="{CB4C395B-A885-4802-8915-1A07B946E5A2}" dt="2023-05-20T06:48:48.478" v="435" actId="26606"/>
          <ac:spMkLst>
            <pc:docMk/>
            <pc:sldMk cId="3583968819" sldId="260"/>
            <ac:spMk id="29" creationId="{5C3C901A-B2F4-4A3C-BCDD-7C8D587ECA2E}"/>
          </ac:spMkLst>
        </pc:spChg>
        <pc:spChg chg="add del">
          <ac:chgData name="AFIFA MOHAMED ISMAEEL ALTORABI" userId="c4b53981-4ac2-4c4c-a7c4-9400212f5682" providerId="ADAL" clId="{CB4C395B-A885-4802-8915-1A07B946E5A2}" dt="2023-05-20T06:48:49.970" v="437" actId="26606"/>
          <ac:spMkLst>
            <pc:docMk/>
            <pc:sldMk cId="3583968819" sldId="260"/>
            <ac:spMk id="31" creationId="{15589D35-CF9F-4DE9-A792-8571A09E9BC9}"/>
          </ac:spMkLst>
        </pc:spChg>
        <pc:spChg chg="add del">
          <ac:chgData name="AFIFA MOHAMED ISMAEEL ALTORABI" userId="c4b53981-4ac2-4c4c-a7c4-9400212f5682" providerId="ADAL" clId="{CB4C395B-A885-4802-8915-1A07B946E5A2}" dt="2023-05-20T06:48:49.970" v="437" actId="26606"/>
          <ac:spMkLst>
            <pc:docMk/>
            <pc:sldMk cId="3583968819" sldId="260"/>
            <ac:spMk id="32" creationId="{6D1A2CED-DA9B-4CCF-8215-CFC65FE71603}"/>
          </ac:spMkLst>
        </pc:spChg>
        <pc:spChg chg="add del">
          <ac:chgData name="AFIFA MOHAMED ISMAEEL ALTORABI" userId="c4b53981-4ac2-4c4c-a7c4-9400212f5682" providerId="ADAL" clId="{CB4C395B-A885-4802-8915-1A07B946E5A2}" dt="2023-05-20T06:48:49.970" v="437" actId="26606"/>
          <ac:spMkLst>
            <pc:docMk/>
            <pc:sldMk cId="3583968819" sldId="260"/>
            <ac:spMk id="33" creationId="{562DFC44-A40C-4573-9230-B3EDB3EC8EEB}"/>
          </ac:spMkLst>
        </pc:spChg>
        <pc:spChg chg="add del mod">
          <ac:chgData name="AFIFA MOHAMED ISMAEEL ALTORABI" userId="c4b53981-4ac2-4c4c-a7c4-9400212f5682" providerId="ADAL" clId="{CB4C395B-A885-4802-8915-1A07B946E5A2}" dt="2023-05-20T11:04:20.643" v="1619" actId="21"/>
          <ac:spMkLst>
            <pc:docMk/>
            <pc:sldMk cId="3583968819" sldId="260"/>
            <ac:spMk id="34" creationId="{68F63036-9473-319E-412F-CA1176BB3918}"/>
          </ac:spMkLst>
        </pc:spChg>
        <pc:spChg chg="add del">
          <ac:chgData name="AFIFA MOHAMED ISMAEEL ALTORABI" userId="c4b53981-4ac2-4c4c-a7c4-9400212f5682" providerId="ADAL" clId="{CB4C395B-A885-4802-8915-1A07B946E5A2}" dt="2023-05-20T06:48:53.558" v="439" actId="26606"/>
          <ac:spMkLst>
            <pc:docMk/>
            <pc:sldMk cId="3583968819" sldId="260"/>
            <ac:spMk id="35" creationId="{2A11688B-0A27-4E86-8D55-76F71ADF299B}"/>
          </ac:spMkLst>
        </pc:spChg>
        <pc:spChg chg="add del">
          <ac:chgData name="AFIFA MOHAMED ISMAEEL ALTORABI" userId="c4b53981-4ac2-4c4c-a7c4-9400212f5682" providerId="ADAL" clId="{CB4C395B-A885-4802-8915-1A07B946E5A2}" dt="2023-05-20T06:48:53.558" v="439" actId="26606"/>
          <ac:spMkLst>
            <pc:docMk/>
            <pc:sldMk cId="3583968819" sldId="260"/>
            <ac:spMk id="38" creationId="{40F88E6C-5782-452A-8C4F-9D2C2EAC8499}"/>
          </ac:spMkLst>
        </pc:spChg>
        <pc:spChg chg="add del mod">
          <ac:chgData name="AFIFA MOHAMED ISMAEEL ALTORABI" userId="c4b53981-4ac2-4c4c-a7c4-9400212f5682" providerId="ADAL" clId="{CB4C395B-A885-4802-8915-1A07B946E5A2}" dt="2023-05-20T11:04:20.643" v="1619" actId="21"/>
          <ac:spMkLst>
            <pc:docMk/>
            <pc:sldMk cId="3583968819" sldId="260"/>
            <ac:spMk id="39" creationId="{77A40437-E1FA-A677-E690-1ED1BB2E828D}"/>
          </ac:spMkLst>
        </pc:spChg>
        <pc:spChg chg="add del">
          <ac:chgData name="AFIFA MOHAMED ISMAEEL ALTORABI" userId="c4b53981-4ac2-4c4c-a7c4-9400212f5682" providerId="ADAL" clId="{CB4C395B-A885-4802-8915-1A07B946E5A2}" dt="2023-05-20T10:44:54.578" v="1472"/>
          <ac:spMkLst>
            <pc:docMk/>
            <pc:sldMk cId="3583968819" sldId="260"/>
            <ac:spMk id="40" creationId="{08953E74-D241-4DDF-8508-F0365EA13A92}"/>
          </ac:spMkLst>
        </pc:spChg>
        <pc:spChg chg="add del">
          <ac:chgData name="AFIFA MOHAMED ISMAEEL ALTORABI" userId="c4b53981-4ac2-4c4c-a7c4-9400212f5682" providerId="ADAL" clId="{CB4C395B-A885-4802-8915-1A07B946E5A2}" dt="2023-05-20T10:44:54.578" v="1472"/>
          <ac:spMkLst>
            <pc:docMk/>
            <pc:sldMk cId="3583968819" sldId="260"/>
            <ac:spMk id="41" creationId="{5C3C901A-B2F4-4A3C-BCDD-7C8D587ECA2E}"/>
          </ac:spMkLst>
        </pc:spChg>
        <pc:spChg chg="add del mod">
          <ac:chgData name="AFIFA MOHAMED ISMAEEL ALTORABI" userId="c4b53981-4ac2-4c4c-a7c4-9400212f5682" providerId="ADAL" clId="{CB4C395B-A885-4802-8915-1A07B946E5A2}" dt="2023-05-20T11:04:20.643" v="1619" actId="21"/>
          <ac:spMkLst>
            <pc:docMk/>
            <pc:sldMk cId="3583968819" sldId="260"/>
            <ac:spMk id="42" creationId="{63CA4ACE-E034-18F9-3C26-704E3DE61BC7}"/>
          </ac:spMkLst>
        </pc:spChg>
        <pc:spChg chg="add del mod">
          <ac:chgData name="AFIFA MOHAMED ISMAEEL ALTORABI" userId="c4b53981-4ac2-4c4c-a7c4-9400212f5682" providerId="ADAL" clId="{CB4C395B-A885-4802-8915-1A07B946E5A2}" dt="2023-05-20T11:04:20.643" v="1619" actId="21"/>
          <ac:spMkLst>
            <pc:docMk/>
            <pc:sldMk cId="3583968819" sldId="260"/>
            <ac:spMk id="43" creationId="{1C5310DF-D0F9-887B-872A-9A396B5836BB}"/>
          </ac:spMkLst>
        </pc:spChg>
        <pc:spChg chg="add del mod">
          <ac:chgData name="AFIFA MOHAMED ISMAEEL ALTORABI" userId="c4b53981-4ac2-4c4c-a7c4-9400212f5682" providerId="ADAL" clId="{CB4C395B-A885-4802-8915-1A07B946E5A2}" dt="2023-05-20T11:04:20.643" v="1619" actId="21"/>
          <ac:spMkLst>
            <pc:docMk/>
            <pc:sldMk cId="3583968819" sldId="260"/>
            <ac:spMk id="44" creationId="{8A1C2257-AAED-D73A-A0CF-7EC109789340}"/>
          </ac:spMkLst>
        </pc:spChg>
        <pc:spChg chg="add del mod">
          <ac:chgData name="AFIFA MOHAMED ISMAEEL ALTORABI" userId="c4b53981-4ac2-4c4c-a7c4-9400212f5682" providerId="ADAL" clId="{CB4C395B-A885-4802-8915-1A07B946E5A2}" dt="2023-05-20T11:04:20.643" v="1619" actId="21"/>
          <ac:spMkLst>
            <pc:docMk/>
            <pc:sldMk cId="3583968819" sldId="260"/>
            <ac:spMk id="48" creationId="{CFBB7A52-B349-C0E4-4585-1D460D022D56}"/>
          </ac:spMkLst>
        </pc:spChg>
        <pc:spChg chg="add del mod">
          <ac:chgData name="AFIFA MOHAMED ISMAEEL ALTORABI" userId="c4b53981-4ac2-4c4c-a7c4-9400212f5682" providerId="ADAL" clId="{CB4C395B-A885-4802-8915-1A07B946E5A2}" dt="2023-05-20T11:04:20.643" v="1619" actId="21"/>
          <ac:spMkLst>
            <pc:docMk/>
            <pc:sldMk cId="3583968819" sldId="260"/>
            <ac:spMk id="49" creationId="{DB395896-3E76-8EAE-3E1E-79D5DCE9A829}"/>
          </ac:spMkLst>
        </pc:spChg>
        <pc:spChg chg="add del mod">
          <ac:chgData name="AFIFA MOHAMED ISMAEEL ALTORABI" userId="c4b53981-4ac2-4c4c-a7c4-9400212f5682" providerId="ADAL" clId="{CB4C395B-A885-4802-8915-1A07B946E5A2}" dt="2023-05-20T11:04:20.643" v="1619" actId="21"/>
          <ac:spMkLst>
            <pc:docMk/>
            <pc:sldMk cId="3583968819" sldId="260"/>
            <ac:spMk id="50" creationId="{ED9AEA52-7396-E835-5FDE-5BDF19F6EA90}"/>
          </ac:spMkLst>
        </pc:spChg>
        <pc:grpChg chg="add del">
          <ac:chgData name="AFIFA MOHAMED ISMAEEL ALTORABI" userId="c4b53981-4ac2-4c4c-a7c4-9400212f5682" providerId="ADAL" clId="{CB4C395B-A885-4802-8915-1A07B946E5A2}" dt="2023-05-20T06:48:53.558" v="439" actId="26606"/>
          <ac:grpSpMkLst>
            <pc:docMk/>
            <pc:sldMk cId="3583968819" sldId="260"/>
            <ac:grpSpMk id="36" creationId="{C84A868B-654E-447C-8D9C-0F9328308CA2}"/>
          </ac:grpSpMkLst>
        </pc:grpChg>
        <pc:graphicFrameChg chg="add del mod">
          <ac:chgData name="AFIFA MOHAMED ISMAEEL ALTORABI" userId="c4b53981-4ac2-4c4c-a7c4-9400212f5682" providerId="ADAL" clId="{CB4C395B-A885-4802-8915-1A07B946E5A2}" dt="2023-05-20T06:51:09.904" v="454" actId="478"/>
          <ac:graphicFrameMkLst>
            <pc:docMk/>
            <pc:sldMk cId="3583968819" sldId="260"/>
            <ac:graphicFrameMk id="22" creationId="{5EC51A35-03BF-59BB-FFA2-DEAEB791BDD1}"/>
          </ac:graphicFrameMkLst>
        </pc:graphicFrameChg>
        <pc:picChg chg="add del mod">
          <ac:chgData name="AFIFA MOHAMED ISMAEEL ALTORABI" userId="c4b53981-4ac2-4c4c-a7c4-9400212f5682" providerId="ADAL" clId="{CB4C395B-A885-4802-8915-1A07B946E5A2}" dt="2023-05-20T11:04:20.643" v="1619" actId="21"/>
          <ac:picMkLst>
            <pc:docMk/>
            <pc:sldMk cId="3583968819" sldId="260"/>
            <ac:picMk id="45" creationId="{A691203A-2DB0-5AD7-E14C-72D86D4BB565}"/>
          </ac:picMkLst>
        </pc:picChg>
        <pc:picChg chg="add del mod">
          <ac:chgData name="AFIFA MOHAMED ISMAEEL ALTORABI" userId="c4b53981-4ac2-4c4c-a7c4-9400212f5682" providerId="ADAL" clId="{CB4C395B-A885-4802-8915-1A07B946E5A2}" dt="2023-05-20T11:04:20.643" v="1619" actId="21"/>
          <ac:picMkLst>
            <pc:docMk/>
            <pc:sldMk cId="3583968819" sldId="260"/>
            <ac:picMk id="46" creationId="{EF7F601F-56F0-27E3-6FF1-D32640B0373C}"/>
          </ac:picMkLst>
        </pc:picChg>
        <pc:picChg chg="add del mod">
          <ac:chgData name="AFIFA MOHAMED ISMAEEL ALTORABI" userId="c4b53981-4ac2-4c4c-a7c4-9400212f5682" providerId="ADAL" clId="{CB4C395B-A885-4802-8915-1A07B946E5A2}" dt="2023-05-20T11:04:20.643" v="1619" actId="21"/>
          <ac:picMkLst>
            <pc:docMk/>
            <pc:sldMk cId="3583968819" sldId="260"/>
            <ac:picMk id="47" creationId="{D9F5FC1B-9D73-EC87-D765-02757C667660}"/>
          </ac:picMkLst>
        </pc:picChg>
      </pc:sldChg>
      <pc:sldChg chg="addSp delSp modSp new del mod setBg delDesignElem">
        <pc:chgData name="AFIFA MOHAMED ISMAEEL ALTORABI" userId="c4b53981-4ac2-4c4c-a7c4-9400212f5682" providerId="ADAL" clId="{CB4C395B-A885-4802-8915-1A07B946E5A2}" dt="2023-05-20T11:05:39.343" v="1636" actId="47"/>
        <pc:sldMkLst>
          <pc:docMk/>
          <pc:sldMk cId="2851221707" sldId="261"/>
        </pc:sldMkLst>
        <pc:spChg chg="add del mod">
          <ac:chgData name="AFIFA MOHAMED ISMAEEL ALTORABI" userId="c4b53981-4ac2-4c4c-a7c4-9400212f5682" providerId="ADAL" clId="{CB4C395B-A885-4802-8915-1A07B946E5A2}" dt="2023-05-20T07:32:50.346" v="807" actId="478"/>
          <ac:spMkLst>
            <pc:docMk/>
            <pc:sldMk cId="2851221707" sldId="261"/>
            <ac:spMk id="2" creationId="{2A18A346-414A-A0FE-A4B1-04AA0E406EB6}"/>
          </ac:spMkLst>
        </pc:spChg>
        <pc:spChg chg="mod">
          <ac:chgData name="AFIFA MOHAMED ISMAEEL ALTORABI" userId="c4b53981-4ac2-4c4c-a7c4-9400212f5682" providerId="ADAL" clId="{CB4C395B-A885-4802-8915-1A07B946E5A2}" dt="2023-05-20T10:44:56.283" v="1473"/>
          <ac:spMkLst>
            <pc:docMk/>
            <pc:sldMk cId="2851221707" sldId="261"/>
            <ac:spMk id="2" creationId="{798FBD26-9584-FAD8-1807-3A8E07A8F620}"/>
          </ac:spMkLst>
        </pc:spChg>
        <pc:spChg chg="del mod">
          <ac:chgData name="AFIFA MOHAMED ISMAEEL ALTORABI" userId="c4b53981-4ac2-4c4c-a7c4-9400212f5682" providerId="ADAL" clId="{CB4C395B-A885-4802-8915-1A07B946E5A2}" dt="2023-05-20T07:11:38.020" v="614" actId="478"/>
          <ac:spMkLst>
            <pc:docMk/>
            <pc:sldMk cId="2851221707" sldId="261"/>
            <ac:spMk id="3" creationId="{BEAA0297-292E-E2BE-DF82-30142A0D1BA7}"/>
          </ac:spMkLst>
        </pc:spChg>
        <pc:spChg chg="add del mod">
          <ac:chgData name="AFIFA MOHAMED ISMAEEL ALTORABI" userId="c4b53981-4ac2-4c4c-a7c4-9400212f5682" providerId="ADAL" clId="{CB4C395B-A885-4802-8915-1A07B946E5A2}" dt="2023-05-20T07:28:59.369" v="744" actId="478"/>
          <ac:spMkLst>
            <pc:docMk/>
            <pc:sldMk cId="2851221707" sldId="261"/>
            <ac:spMk id="9" creationId="{9054D9E6-B55C-DFE9-24AE-37D5B8DC64E8}"/>
          </ac:spMkLst>
        </pc:spChg>
        <pc:spChg chg="add del mod">
          <ac:chgData name="AFIFA MOHAMED ISMAEEL ALTORABI" userId="c4b53981-4ac2-4c4c-a7c4-9400212f5682" providerId="ADAL" clId="{CB4C395B-A885-4802-8915-1A07B946E5A2}" dt="2023-05-20T07:28:27.719" v="739" actId="478"/>
          <ac:spMkLst>
            <pc:docMk/>
            <pc:sldMk cId="2851221707" sldId="261"/>
            <ac:spMk id="11" creationId="{9FD80211-761B-8C41-6B0C-B6D858DB0E06}"/>
          </ac:spMkLst>
        </pc:spChg>
        <pc:spChg chg="add del mod">
          <ac:chgData name="AFIFA MOHAMED ISMAEEL ALTORABI" userId="c4b53981-4ac2-4c4c-a7c4-9400212f5682" providerId="ADAL" clId="{CB4C395B-A885-4802-8915-1A07B946E5A2}" dt="2023-05-20T07:23:54.937" v="695" actId="478"/>
          <ac:spMkLst>
            <pc:docMk/>
            <pc:sldMk cId="2851221707" sldId="261"/>
            <ac:spMk id="12" creationId="{F6DB8A69-E8EF-946A-12DF-18CF8D5BEA4B}"/>
          </ac:spMkLst>
        </pc:spChg>
        <pc:spChg chg="add mod">
          <ac:chgData name="AFIFA MOHAMED ISMAEEL ALTORABI" userId="c4b53981-4ac2-4c4c-a7c4-9400212f5682" providerId="ADAL" clId="{CB4C395B-A885-4802-8915-1A07B946E5A2}" dt="2023-05-20T07:41:13.295" v="909" actId="164"/>
          <ac:spMkLst>
            <pc:docMk/>
            <pc:sldMk cId="2851221707" sldId="261"/>
            <ac:spMk id="13" creationId="{A0AD3820-7154-A61C-E53D-18196C1CF765}"/>
          </ac:spMkLst>
        </pc:spChg>
        <pc:spChg chg="add mod">
          <ac:chgData name="AFIFA MOHAMED ISMAEEL ALTORABI" userId="c4b53981-4ac2-4c4c-a7c4-9400212f5682" providerId="ADAL" clId="{CB4C395B-A885-4802-8915-1A07B946E5A2}" dt="2023-05-20T07:41:13.295" v="909" actId="164"/>
          <ac:spMkLst>
            <pc:docMk/>
            <pc:sldMk cId="2851221707" sldId="261"/>
            <ac:spMk id="14" creationId="{3BD70173-E4A8-0649-356C-4DA81615F191}"/>
          </ac:spMkLst>
        </pc:spChg>
        <pc:spChg chg="add mod">
          <ac:chgData name="AFIFA MOHAMED ISMAEEL ALTORABI" userId="c4b53981-4ac2-4c4c-a7c4-9400212f5682" providerId="ADAL" clId="{CB4C395B-A885-4802-8915-1A07B946E5A2}" dt="2023-05-20T07:41:13.295" v="909" actId="164"/>
          <ac:spMkLst>
            <pc:docMk/>
            <pc:sldMk cId="2851221707" sldId="261"/>
            <ac:spMk id="15" creationId="{49747695-FF68-D093-1CAE-0C8DC48FDCE6}"/>
          </ac:spMkLst>
        </pc:spChg>
        <pc:spChg chg="add del mod">
          <ac:chgData name="AFIFA MOHAMED ISMAEEL ALTORABI" userId="c4b53981-4ac2-4c4c-a7c4-9400212f5682" providerId="ADAL" clId="{CB4C395B-A885-4802-8915-1A07B946E5A2}" dt="2023-05-20T07:26:30.592" v="719" actId="478"/>
          <ac:spMkLst>
            <pc:docMk/>
            <pc:sldMk cId="2851221707" sldId="261"/>
            <ac:spMk id="16" creationId="{49747695-FF68-D093-1CAE-0C8DC48FDCE6}"/>
          </ac:spMkLst>
        </pc:spChg>
        <pc:spChg chg="add del mod">
          <ac:chgData name="AFIFA MOHAMED ISMAEEL ALTORABI" userId="c4b53981-4ac2-4c4c-a7c4-9400212f5682" providerId="ADAL" clId="{CB4C395B-A885-4802-8915-1A07B946E5A2}" dt="2023-05-20T07:27:15.111" v="722" actId="478"/>
          <ac:spMkLst>
            <pc:docMk/>
            <pc:sldMk cId="2851221707" sldId="261"/>
            <ac:spMk id="17" creationId="{0D302A00-C47F-E813-C0C8-426C88A351E0}"/>
          </ac:spMkLst>
        </pc:spChg>
        <pc:spChg chg="add mod">
          <ac:chgData name="AFIFA MOHAMED ISMAEEL ALTORABI" userId="c4b53981-4ac2-4c4c-a7c4-9400212f5682" providerId="ADAL" clId="{CB4C395B-A885-4802-8915-1A07B946E5A2}" dt="2023-05-20T07:41:13.295" v="909" actId="164"/>
          <ac:spMkLst>
            <pc:docMk/>
            <pc:sldMk cId="2851221707" sldId="261"/>
            <ac:spMk id="18" creationId="{45129D02-29E5-FECF-7EA1-FDB1D4504730}"/>
          </ac:spMkLst>
        </pc:spChg>
        <pc:spChg chg="add mod">
          <ac:chgData name="AFIFA MOHAMED ISMAEEL ALTORABI" userId="c4b53981-4ac2-4c4c-a7c4-9400212f5682" providerId="ADAL" clId="{CB4C395B-A885-4802-8915-1A07B946E5A2}" dt="2023-05-20T07:41:13.295" v="909" actId="164"/>
          <ac:spMkLst>
            <pc:docMk/>
            <pc:sldMk cId="2851221707" sldId="261"/>
            <ac:spMk id="19" creationId="{0B315EC3-A52D-3096-ABAE-8DF20C8B22AD}"/>
          </ac:spMkLst>
        </pc:spChg>
        <pc:spChg chg="add del mod">
          <ac:chgData name="AFIFA MOHAMED ISMAEEL ALTORABI" userId="c4b53981-4ac2-4c4c-a7c4-9400212f5682" providerId="ADAL" clId="{CB4C395B-A885-4802-8915-1A07B946E5A2}" dt="2023-05-20T11:05:26.672" v="1632" actId="21"/>
          <ac:spMkLst>
            <pc:docMk/>
            <pc:sldMk cId="2851221707" sldId="261"/>
            <ac:spMk id="20" creationId="{37132557-F780-E26A-8215-8255F2C6F42E}"/>
          </ac:spMkLst>
        </pc:spChg>
        <pc:spChg chg="add del">
          <ac:chgData name="AFIFA MOHAMED ISMAEEL ALTORABI" userId="c4b53981-4ac2-4c4c-a7c4-9400212f5682" providerId="ADAL" clId="{CB4C395B-A885-4802-8915-1A07B946E5A2}" dt="2023-05-20T07:31:26.134" v="778" actId="26606"/>
          <ac:spMkLst>
            <pc:docMk/>
            <pc:sldMk cId="2851221707" sldId="261"/>
            <ac:spMk id="21" creationId="{955A2079-FA98-4876-80F0-72364A7D2EA4}"/>
          </ac:spMkLst>
        </pc:spChg>
        <pc:spChg chg="add del">
          <ac:chgData name="AFIFA MOHAMED ISMAEEL ALTORABI" userId="c4b53981-4ac2-4c4c-a7c4-9400212f5682" providerId="ADAL" clId="{CB4C395B-A885-4802-8915-1A07B946E5A2}" dt="2023-05-20T07:31:36.285" v="780" actId="26606"/>
          <ac:spMkLst>
            <pc:docMk/>
            <pc:sldMk cId="2851221707" sldId="261"/>
            <ac:spMk id="23" creationId="{89A320C9-9735-4D13-8279-C1C674841392}"/>
          </ac:spMkLst>
        </pc:spChg>
        <pc:spChg chg="add del">
          <ac:chgData name="AFIFA MOHAMED ISMAEEL ALTORABI" userId="c4b53981-4ac2-4c4c-a7c4-9400212f5682" providerId="ADAL" clId="{CB4C395B-A885-4802-8915-1A07B946E5A2}" dt="2023-05-20T07:30:11.874" v="751" actId="26606"/>
          <ac:spMkLst>
            <pc:docMk/>
            <pc:sldMk cId="2851221707" sldId="261"/>
            <ac:spMk id="24" creationId="{89A320C9-9735-4D13-8279-C1C674841392}"/>
          </ac:spMkLst>
        </pc:spChg>
        <pc:spChg chg="add del">
          <ac:chgData name="AFIFA MOHAMED ISMAEEL ALTORABI" userId="c4b53981-4ac2-4c4c-a7c4-9400212f5682" providerId="ADAL" clId="{CB4C395B-A885-4802-8915-1A07B946E5A2}" dt="2023-05-20T07:31:36.285" v="780" actId="26606"/>
          <ac:spMkLst>
            <pc:docMk/>
            <pc:sldMk cId="2851221707" sldId="261"/>
            <ac:spMk id="25" creationId="{92544CF4-9B52-4A7B-A4B3-88C72729B77D}"/>
          </ac:spMkLst>
        </pc:spChg>
        <pc:spChg chg="add del">
          <ac:chgData name="AFIFA MOHAMED ISMAEEL ALTORABI" userId="c4b53981-4ac2-4c4c-a7c4-9400212f5682" providerId="ADAL" clId="{CB4C395B-A885-4802-8915-1A07B946E5A2}" dt="2023-05-20T07:30:11.874" v="751" actId="26606"/>
          <ac:spMkLst>
            <pc:docMk/>
            <pc:sldMk cId="2851221707" sldId="261"/>
            <ac:spMk id="26" creationId="{92544CF4-9B52-4A7B-A4B3-88C72729B77D}"/>
          </ac:spMkLst>
        </pc:spChg>
        <pc:spChg chg="add del">
          <ac:chgData name="AFIFA MOHAMED ISMAEEL ALTORABI" userId="c4b53981-4ac2-4c4c-a7c4-9400212f5682" providerId="ADAL" clId="{CB4C395B-A885-4802-8915-1A07B946E5A2}" dt="2023-05-20T07:31:36.285" v="780" actId="26606"/>
          <ac:spMkLst>
            <pc:docMk/>
            <pc:sldMk cId="2851221707" sldId="261"/>
            <ac:spMk id="27" creationId="{E75862C5-5C00-4421-BC7B-9B7B86DBC80D}"/>
          </ac:spMkLst>
        </pc:spChg>
        <pc:spChg chg="add del">
          <ac:chgData name="AFIFA MOHAMED ISMAEEL ALTORABI" userId="c4b53981-4ac2-4c4c-a7c4-9400212f5682" providerId="ADAL" clId="{CB4C395B-A885-4802-8915-1A07B946E5A2}" dt="2023-05-20T07:30:11.874" v="751" actId="26606"/>
          <ac:spMkLst>
            <pc:docMk/>
            <pc:sldMk cId="2851221707" sldId="261"/>
            <ac:spMk id="28" creationId="{E75862C5-5C00-4421-BC7B-9B7B86DBC80D}"/>
          </ac:spMkLst>
        </pc:spChg>
        <pc:spChg chg="add del">
          <ac:chgData name="AFIFA MOHAMED ISMAEEL ALTORABI" userId="c4b53981-4ac2-4c4c-a7c4-9400212f5682" providerId="ADAL" clId="{CB4C395B-A885-4802-8915-1A07B946E5A2}" dt="2023-05-20T07:31:36.285" v="780" actId="26606"/>
          <ac:spMkLst>
            <pc:docMk/>
            <pc:sldMk cId="2851221707" sldId="261"/>
            <ac:spMk id="29" creationId="{089440EF-9BE9-4AE9-8C28-00B02296CDB6}"/>
          </ac:spMkLst>
        </pc:spChg>
        <pc:spChg chg="add del">
          <ac:chgData name="AFIFA MOHAMED ISMAEEL ALTORABI" userId="c4b53981-4ac2-4c4c-a7c4-9400212f5682" providerId="ADAL" clId="{CB4C395B-A885-4802-8915-1A07B946E5A2}" dt="2023-05-20T07:30:11.874" v="751" actId="26606"/>
          <ac:spMkLst>
            <pc:docMk/>
            <pc:sldMk cId="2851221707" sldId="261"/>
            <ac:spMk id="30" creationId="{089440EF-9BE9-4AE9-8C28-00B02296CDB6}"/>
          </ac:spMkLst>
        </pc:spChg>
        <pc:spChg chg="add del">
          <ac:chgData name="AFIFA MOHAMED ISMAEEL ALTORABI" userId="c4b53981-4ac2-4c4c-a7c4-9400212f5682" providerId="ADAL" clId="{CB4C395B-A885-4802-8915-1A07B946E5A2}" dt="2023-05-20T10:44:54.578" v="1472"/>
          <ac:spMkLst>
            <pc:docMk/>
            <pc:sldMk cId="2851221707" sldId="261"/>
            <ac:spMk id="31" creationId="{08953E74-D241-4DDF-8508-F0365EA13A92}"/>
          </ac:spMkLst>
        </pc:spChg>
        <pc:spChg chg="add del">
          <ac:chgData name="AFIFA MOHAMED ISMAEEL ALTORABI" userId="c4b53981-4ac2-4c4c-a7c4-9400212f5682" providerId="ADAL" clId="{CB4C395B-A885-4802-8915-1A07B946E5A2}" dt="2023-05-20T07:30:14.203" v="753" actId="26606"/>
          <ac:spMkLst>
            <pc:docMk/>
            <pc:sldMk cId="2851221707" sldId="261"/>
            <ac:spMk id="32" creationId="{388F20F8-60BF-42FE-A252-DFD5A74451CA}"/>
          </ac:spMkLst>
        </pc:spChg>
        <pc:spChg chg="add del">
          <ac:chgData name="AFIFA MOHAMED ISMAEEL ALTORABI" userId="c4b53981-4ac2-4c4c-a7c4-9400212f5682" providerId="ADAL" clId="{CB4C395B-A885-4802-8915-1A07B946E5A2}" dt="2023-05-20T07:30:14.203" v="753" actId="26606"/>
          <ac:spMkLst>
            <pc:docMk/>
            <pc:sldMk cId="2851221707" sldId="261"/>
            <ac:spMk id="33" creationId="{98A68847-134F-4AF1-B1C6-332344C9C90D}"/>
          </ac:spMkLst>
        </pc:spChg>
        <pc:spChg chg="add del">
          <ac:chgData name="AFIFA MOHAMED ISMAEEL ALTORABI" userId="c4b53981-4ac2-4c4c-a7c4-9400212f5682" providerId="ADAL" clId="{CB4C395B-A885-4802-8915-1A07B946E5A2}" dt="2023-05-20T07:30:15.870" v="755" actId="26606"/>
          <ac:spMkLst>
            <pc:docMk/>
            <pc:sldMk cId="2851221707" sldId="261"/>
            <ac:spMk id="35" creationId="{AD2F5602-6586-46E4-8645-2CDA442ABFEC}"/>
          </ac:spMkLst>
        </pc:spChg>
        <pc:spChg chg="add del">
          <ac:chgData name="AFIFA MOHAMED ISMAEEL ALTORABI" userId="c4b53981-4ac2-4c4c-a7c4-9400212f5682" providerId="ADAL" clId="{CB4C395B-A885-4802-8915-1A07B946E5A2}" dt="2023-05-20T07:30:15.870" v="755" actId="26606"/>
          <ac:spMkLst>
            <pc:docMk/>
            <pc:sldMk cId="2851221707" sldId="261"/>
            <ac:spMk id="36" creationId="{99434B85-DB0D-4010-A6A1-147F28D47D3B}"/>
          </ac:spMkLst>
        </pc:spChg>
        <pc:spChg chg="add del">
          <ac:chgData name="AFIFA MOHAMED ISMAEEL ALTORABI" userId="c4b53981-4ac2-4c4c-a7c4-9400212f5682" providerId="ADAL" clId="{CB4C395B-A885-4802-8915-1A07B946E5A2}" dt="2023-05-20T10:44:54.578" v="1472"/>
          <ac:spMkLst>
            <pc:docMk/>
            <pc:sldMk cId="2851221707" sldId="261"/>
            <ac:spMk id="38" creationId="{5C3C901A-B2F4-4A3C-BCDD-7C8D587ECA2E}"/>
          </ac:spMkLst>
        </pc:spChg>
        <pc:spChg chg="add del mod">
          <ac:chgData name="AFIFA MOHAMED ISMAEEL ALTORABI" userId="c4b53981-4ac2-4c4c-a7c4-9400212f5682" providerId="ADAL" clId="{CB4C395B-A885-4802-8915-1A07B946E5A2}" dt="2023-05-20T07:32:50.779" v="808" actId="478"/>
          <ac:spMkLst>
            <pc:docMk/>
            <pc:sldMk cId="2851221707" sldId="261"/>
            <ac:spMk id="40" creationId="{018FFB1A-BCDA-EC2A-CB0A-56CD4D9446E5}"/>
          </ac:spMkLst>
        </pc:spChg>
        <pc:spChg chg="add del">
          <ac:chgData name="AFIFA MOHAMED ISMAEEL ALTORABI" userId="c4b53981-4ac2-4c4c-a7c4-9400212f5682" providerId="ADAL" clId="{CB4C395B-A885-4802-8915-1A07B946E5A2}" dt="2023-05-20T07:30:21.864" v="757" actId="26606"/>
          <ac:spMkLst>
            <pc:docMk/>
            <pc:sldMk cId="2851221707" sldId="261"/>
            <ac:spMk id="41" creationId="{388F20F8-60BF-42FE-A252-DFD5A74451CA}"/>
          </ac:spMkLst>
        </pc:spChg>
        <pc:spChg chg="add del">
          <ac:chgData name="AFIFA MOHAMED ISMAEEL ALTORABI" userId="c4b53981-4ac2-4c4c-a7c4-9400212f5682" providerId="ADAL" clId="{CB4C395B-A885-4802-8915-1A07B946E5A2}" dt="2023-05-20T07:30:21.864" v="757" actId="26606"/>
          <ac:spMkLst>
            <pc:docMk/>
            <pc:sldMk cId="2851221707" sldId="261"/>
            <ac:spMk id="42" creationId="{98A68847-134F-4AF1-B1C6-332344C9C90D}"/>
          </ac:spMkLst>
        </pc:spChg>
        <pc:spChg chg="add del mod">
          <ac:chgData name="AFIFA MOHAMED ISMAEEL ALTORABI" userId="c4b53981-4ac2-4c4c-a7c4-9400212f5682" providerId="ADAL" clId="{CB4C395B-A885-4802-8915-1A07B946E5A2}" dt="2023-05-20T07:34:03.327" v="812" actId="478"/>
          <ac:spMkLst>
            <pc:docMk/>
            <pc:sldMk cId="2851221707" sldId="261"/>
            <ac:spMk id="43" creationId="{7CDED610-F110-12A2-947D-471DA6EEFE6D}"/>
          </ac:spMkLst>
        </pc:spChg>
        <pc:spChg chg="add del">
          <ac:chgData name="AFIFA MOHAMED ISMAEEL ALTORABI" userId="c4b53981-4ac2-4c4c-a7c4-9400212f5682" providerId="ADAL" clId="{CB4C395B-A885-4802-8915-1A07B946E5A2}" dt="2023-05-20T07:30:24.149" v="759" actId="26606"/>
          <ac:spMkLst>
            <pc:docMk/>
            <pc:sldMk cId="2851221707" sldId="261"/>
            <ac:spMk id="44" creationId="{AD2F5602-6586-46E4-8645-2CDA442ABFEC}"/>
          </ac:spMkLst>
        </pc:spChg>
        <pc:spChg chg="add del">
          <ac:chgData name="AFIFA MOHAMED ISMAEEL ALTORABI" userId="c4b53981-4ac2-4c4c-a7c4-9400212f5682" providerId="ADAL" clId="{CB4C395B-A885-4802-8915-1A07B946E5A2}" dt="2023-05-20T07:30:24.149" v="759" actId="26606"/>
          <ac:spMkLst>
            <pc:docMk/>
            <pc:sldMk cId="2851221707" sldId="261"/>
            <ac:spMk id="45" creationId="{99434B85-DB0D-4010-A6A1-147F28D47D3B}"/>
          </ac:spMkLst>
        </pc:spChg>
        <pc:spChg chg="add mod">
          <ac:chgData name="AFIFA MOHAMED ISMAEEL ALTORABI" userId="c4b53981-4ac2-4c4c-a7c4-9400212f5682" providerId="ADAL" clId="{CB4C395B-A885-4802-8915-1A07B946E5A2}" dt="2023-05-20T07:34:21.951" v="816"/>
          <ac:spMkLst>
            <pc:docMk/>
            <pc:sldMk cId="2851221707" sldId="261"/>
            <ac:spMk id="49" creationId="{4D188C94-A4B8-82F9-2039-6DABA0F6B670}"/>
          </ac:spMkLst>
        </pc:spChg>
        <pc:spChg chg="add del">
          <ac:chgData name="AFIFA MOHAMED ISMAEEL ALTORABI" userId="c4b53981-4ac2-4c4c-a7c4-9400212f5682" providerId="ADAL" clId="{CB4C395B-A885-4802-8915-1A07B946E5A2}" dt="2023-05-20T07:30:30.406" v="761" actId="26606"/>
          <ac:spMkLst>
            <pc:docMk/>
            <pc:sldMk cId="2851221707" sldId="261"/>
            <ac:spMk id="50" creationId="{AFF8D2E5-2C4E-47B1-930B-6C82B7C31331}"/>
          </ac:spMkLst>
        </pc:spChg>
        <pc:spChg chg="add del">
          <ac:chgData name="AFIFA MOHAMED ISMAEEL ALTORABI" userId="c4b53981-4ac2-4c4c-a7c4-9400212f5682" providerId="ADAL" clId="{CB4C395B-A885-4802-8915-1A07B946E5A2}" dt="2023-05-20T07:30:30.406" v="761" actId="26606"/>
          <ac:spMkLst>
            <pc:docMk/>
            <pc:sldMk cId="2851221707" sldId="261"/>
            <ac:spMk id="51" creationId="{801E4ADA-0EA9-4930-846E-3C11E8BED6DD}"/>
          </ac:spMkLst>
        </pc:spChg>
        <pc:spChg chg="add del">
          <ac:chgData name="AFIFA MOHAMED ISMAEEL ALTORABI" userId="c4b53981-4ac2-4c4c-a7c4-9400212f5682" providerId="ADAL" clId="{CB4C395B-A885-4802-8915-1A07B946E5A2}" dt="2023-05-20T07:30:30.406" v="761" actId="26606"/>
          <ac:spMkLst>
            <pc:docMk/>
            <pc:sldMk cId="2851221707" sldId="261"/>
            <ac:spMk id="52" creationId="{FB92FFCE-0C90-454E-AA25-D4EE9A6C39C5}"/>
          </ac:spMkLst>
        </pc:spChg>
        <pc:spChg chg="add mod">
          <ac:chgData name="AFIFA MOHAMED ISMAEEL ALTORABI" userId="c4b53981-4ac2-4c4c-a7c4-9400212f5682" providerId="ADAL" clId="{CB4C395B-A885-4802-8915-1A07B946E5A2}" dt="2023-05-20T07:34:21.951" v="816"/>
          <ac:spMkLst>
            <pc:docMk/>
            <pc:sldMk cId="2851221707" sldId="261"/>
            <ac:spMk id="53" creationId="{71AEF773-ABB3-766F-E14B-9B248556174C}"/>
          </ac:spMkLst>
        </pc:spChg>
        <pc:spChg chg="add del">
          <ac:chgData name="AFIFA MOHAMED ISMAEEL ALTORABI" userId="c4b53981-4ac2-4c4c-a7c4-9400212f5682" providerId="ADAL" clId="{CB4C395B-A885-4802-8915-1A07B946E5A2}" dt="2023-05-20T07:30:33.836" v="763" actId="26606"/>
          <ac:spMkLst>
            <pc:docMk/>
            <pc:sldMk cId="2851221707" sldId="261"/>
            <ac:spMk id="54" creationId="{6C4028FD-8BAA-4A19-BFDE-594D991B7552}"/>
          </ac:spMkLst>
        </pc:spChg>
        <pc:spChg chg="add mod">
          <ac:chgData name="AFIFA MOHAMED ISMAEEL ALTORABI" userId="c4b53981-4ac2-4c4c-a7c4-9400212f5682" providerId="ADAL" clId="{CB4C395B-A885-4802-8915-1A07B946E5A2}" dt="2023-05-20T07:34:21.951" v="816"/>
          <ac:spMkLst>
            <pc:docMk/>
            <pc:sldMk cId="2851221707" sldId="261"/>
            <ac:spMk id="55" creationId="{E020951F-2218-699B-6C63-31A624A3CAA6}"/>
          </ac:spMkLst>
        </pc:spChg>
        <pc:spChg chg="add del">
          <ac:chgData name="AFIFA MOHAMED ISMAEEL ALTORABI" userId="c4b53981-4ac2-4c4c-a7c4-9400212f5682" providerId="ADAL" clId="{CB4C395B-A885-4802-8915-1A07B946E5A2}" dt="2023-05-20T07:30:34.648" v="765" actId="26606"/>
          <ac:spMkLst>
            <pc:docMk/>
            <pc:sldMk cId="2851221707" sldId="261"/>
            <ac:spMk id="56" creationId="{955A2079-FA98-4876-80F0-72364A7D2EA4}"/>
          </ac:spMkLst>
        </pc:spChg>
        <pc:spChg chg="add mod">
          <ac:chgData name="AFIFA MOHAMED ISMAEEL ALTORABI" userId="c4b53981-4ac2-4c4c-a7c4-9400212f5682" providerId="ADAL" clId="{CB4C395B-A885-4802-8915-1A07B946E5A2}" dt="2023-05-20T07:34:21.951" v="816"/>
          <ac:spMkLst>
            <pc:docMk/>
            <pc:sldMk cId="2851221707" sldId="261"/>
            <ac:spMk id="57" creationId="{6E2B8BDC-22D0-2493-9AB7-61ADC5E50719}"/>
          </ac:spMkLst>
        </pc:spChg>
        <pc:spChg chg="add del">
          <ac:chgData name="AFIFA MOHAMED ISMAEEL ALTORABI" userId="c4b53981-4ac2-4c4c-a7c4-9400212f5682" providerId="ADAL" clId="{CB4C395B-A885-4802-8915-1A07B946E5A2}" dt="2023-05-20T07:30:36.419" v="767" actId="26606"/>
          <ac:spMkLst>
            <pc:docMk/>
            <pc:sldMk cId="2851221707" sldId="261"/>
            <ac:spMk id="58" creationId="{7DA1F35B-C8F7-4A5A-9339-7DA4D785B300}"/>
          </ac:spMkLst>
        </pc:spChg>
        <pc:spChg chg="add del">
          <ac:chgData name="AFIFA MOHAMED ISMAEEL ALTORABI" userId="c4b53981-4ac2-4c4c-a7c4-9400212f5682" providerId="ADAL" clId="{CB4C395B-A885-4802-8915-1A07B946E5A2}" dt="2023-05-20T07:30:36.419" v="767" actId="26606"/>
          <ac:spMkLst>
            <pc:docMk/>
            <pc:sldMk cId="2851221707" sldId="261"/>
            <ac:spMk id="59" creationId="{B2D4AD41-40DA-4A81-92F5-B6E3BA1ED82A}"/>
          </ac:spMkLst>
        </pc:spChg>
        <pc:spChg chg="add mod">
          <ac:chgData name="AFIFA MOHAMED ISMAEEL ALTORABI" userId="c4b53981-4ac2-4c4c-a7c4-9400212f5682" providerId="ADAL" clId="{CB4C395B-A885-4802-8915-1A07B946E5A2}" dt="2023-05-20T07:34:21.951" v="816"/>
          <ac:spMkLst>
            <pc:docMk/>
            <pc:sldMk cId="2851221707" sldId="261"/>
            <ac:spMk id="60" creationId="{8A021271-104A-DA11-8D9E-97FDFFA47123}"/>
          </ac:spMkLst>
        </pc:spChg>
        <pc:spChg chg="add del">
          <ac:chgData name="AFIFA MOHAMED ISMAEEL ALTORABI" userId="c4b53981-4ac2-4c4c-a7c4-9400212f5682" providerId="ADAL" clId="{CB4C395B-A885-4802-8915-1A07B946E5A2}" dt="2023-05-20T07:30:37.921" v="769" actId="26606"/>
          <ac:spMkLst>
            <pc:docMk/>
            <pc:sldMk cId="2851221707" sldId="261"/>
            <ac:spMk id="61" creationId="{345A976A-8DE3-4B67-B94B-2044FDD12899}"/>
          </ac:spMkLst>
        </pc:spChg>
        <pc:spChg chg="add del">
          <ac:chgData name="AFIFA MOHAMED ISMAEEL ALTORABI" userId="c4b53981-4ac2-4c4c-a7c4-9400212f5682" providerId="ADAL" clId="{CB4C395B-A885-4802-8915-1A07B946E5A2}" dt="2023-05-20T07:30:37.921" v="769" actId="26606"/>
          <ac:spMkLst>
            <pc:docMk/>
            <pc:sldMk cId="2851221707" sldId="261"/>
            <ac:spMk id="62" creationId="{6EAAA1B9-2DDB-49C9-A037-A523D2F13C15}"/>
          </ac:spMkLst>
        </pc:spChg>
        <pc:spChg chg="add mod">
          <ac:chgData name="AFIFA MOHAMED ISMAEEL ALTORABI" userId="c4b53981-4ac2-4c4c-a7c4-9400212f5682" providerId="ADAL" clId="{CB4C395B-A885-4802-8915-1A07B946E5A2}" dt="2023-05-20T07:34:21.951" v="816"/>
          <ac:spMkLst>
            <pc:docMk/>
            <pc:sldMk cId="2851221707" sldId="261"/>
            <ac:spMk id="69" creationId="{24FD51B6-1A35-4D10-30E2-F54922799991}"/>
          </ac:spMkLst>
        </pc:spChg>
        <pc:spChg chg="add del">
          <ac:chgData name="AFIFA MOHAMED ISMAEEL ALTORABI" userId="c4b53981-4ac2-4c4c-a7c4-9400212f5682" providerId="ADAL" clId="{CB4C395B-A885-4802-8915-1A07B946E5A2}" dt="2023-05-20T07:30:40.005" v="771" actId="26606"/>
          <ac:spMkLst>
            <pc:docMk/>
            <pc:sldMk cId="2851221707" sldId="261"/>
            <ac:spMk id="70" creationId="{7DA1F35B-C8F7-4A5A-9339-7DA4D785B300}"/>
          </ac:spMkLst>
        </pc:spChg>
        <pc:spChg chg="add del">
          <ac:chgData name="AFIFA MOHAMED ISMAEEL ALTORABI" userId="c4b53981-4ac2-4c4c-a7c4-9400212f5682" providerId="ADAL" clId="{CB4C395B-A885-4802-8915-1A07B946E5A2}" dt="2023-05-20T07:30:40.005" v="771" actId="26606"/>
          <ac:spMkLst>
            <pc:docMk/>
            <pc:sldMk cId="2851221707" sldId="261"/>
            <ac:spMk id="71" creationId="{B2D4AD41-40DA-4A81-92F5-B6E3BA1ED82A}"/>
          </ac:spMkLst>
        </pc:spChg>
        <pc:spChg chg="add mod">
          <ac:chgData name="AFIFA MOHAMED ISMAEEL ALTORABI" userId="c4b53981-4ac2-4c4c-a7c4-9400212f5682" providerId="ADAL" clId="{CB4C395B-A885-4802-8915-1A07B946E5A2}" dt="2023-05-20T07:34:21.951" v="816"/>
          <ac:spMkLst>
            <pc:docMk/>
            <pc:sldMk cId="2851221707" sldId="261"/>
            <ac:spMk id="72" creationId="{C526A0CD-B684-9D78-A822-3DCAD54BFA2E}"/>
          </ac:spMkLst>
        </pc:spChg>
        <pc:spChg chg="add del">
          <ac:chgData name="AFIFA MOHAMED ISMAEEL ALTORABI" userId="c4b53981-4ac2-4c4c-a7c4-9400212f5682" providerId="ADAL" clId="{CB4C395B-A885-4802-8915-1A07B946E5A2}" dt="2023-05-20T07:30:45.084" v="773" actId="26606"/>
          <ac:spMkLst>
            <pc:docMk/>
            <pc:sldMk cId="2851221707" sldId="261"/>
            <ac:spMk id="73" creationId="{955A2079-FA98-4876-80F0-72364A7D2EA4}"/>
          </ac:spMkLst>
        </pc:spChg>
        <pc:spChg chg="add mod">
          <ac:chgData name="AFIFA MOHAMED ISMAEEL ALTORABI" userId="c4b53981-4ac2-4c4c-a7c4-9400212f5682" providerId="ADAL" clId="{CB4C395B-A885-4802-8915-1A07B946E5A2}" dt="2023-05-20T07:35:21.923" v="837" actId="164"/>
          <ac:spMkLst>
            <pc:docMk/>
            <pc:sldMk cId="2851221707" sldId="261"/>
            <ac:spMk id="74" creationId="{4D188C94-A4B8-82F9-2039-6DABA0F6B670}"/>
          </ac:spMkLst>
        </pc:spChg>
        <pc:spChg chg="add mod">
          <ac:chgData name="AFIFA MOHAMED ISMAEEL ALTORABI" userId="c4b53981-4ac2-4c4c-a7c4-9400212f5682" providerId="ADAL" clId="{CB4C395B-A885-4802-8915-1A07B946E5A2}" dt="2023-05-20T07:35:21.923" v="837" actId="164"/>
          <ac:spMkLst>
            <pc:docMk/>
            <pc:sldMk cId="2851221707" sldId="261"/>
            <ac:spMk id="75" creationId="{71AEF773-ABB3-766F-E14B-9B248556174C}"/>
          </ac:spMkLst>
        </pc:spChg>
        <pc:spChg chg="add mod">
          <ac:chgData name="AFIFA MOHAMED ISMAEEL ALTORABI" userId="c4b53981-4ac2-4c4c-a7c4-9400212f5682" providerId="ADAL" clId="{CB4C395B-A885-4802-8915-1A07B946E5A2}" dt="2023-05-20T07:35:21.923" v="837" actId="164"/>
          <ac:spMkLst>
            <pc:docMk/>
            <pc:sldMk cId="2851221707" sldId="261"/>
            <ac:spMk id="76" creationId="{E020951F-2218-699B-6C63-31A624A3CAA6}"/>
          </ac:spMkLst>
        </pc:spChg>
        <pc:spChg chg="add del mod">
          <ac:chgData name="AFIFA MOHAMED ISMAEEL ALTORABI" userId="c4b53981-4ac2-4c4c-a7c4-9400212f5682" providerId="ADAL" clId="{CB4C395B-A885-4802-8915-1A07B946E5A2}" dt="2023-05-20T07:34:51.601" v="826" actId="478"/>
          <ac:spMkLst>
            <pc:docMk/>
            <pc:sldMk cId="2851221707" sldId="261"/>
            <ac:spMk id="77" creationId="{6E2B8BDC-22D0-2493-9AB7-61ADC5E50719}"/>
          </ac:spMkLst>
        </pc:spChg>
        <pc:spChg chg="add del mod">
          <ac:chgData name="AFIFA MOHAMED ISMAEEL ALTORABI" userId="c4b53981-4ac2-4c4c-a7c4-9400212f5682" providerId="ADAL" clId="{CB4C395B-A885-4802-8915-1A07B946E5A2}" dt="2023-05-20T07:34:49.641" v="825" actId="478"/>
          <ac:spMkLst>
            <pc:docMk/>
            <pc:sldMk cId="2851221707" sldId="261"/>
            <ac:spMk id="78" creationId="{8A021271-104A-DA11-8D9E-97FDFFA47123}"/>
          </ac:spMkLst>
        </pc:spChg>
        <pc:spChg chg="add del mod">
          <ac:chgData name="AFIFA MOHAMED ISMAEEL ALTORABI" userId="c4b53981-4ac2-4c4c-a7c4-9400212f5682" providerId="ADAL" clId="{CB4C395B-A885-4802-8915-1A07B946E5A2}" dt="2023-05-20T07:34:36.195" v="820" actId="478"/>
          <ac:spMkLst>
            <pc:docMk/>
            <pc:sldMk cId="2851221707" sldId="261"/>
            <ac:spMk id="79" creationId="{24FD51B6-1A35-4D10-30E2-F54922799991}"/>
          </ac:spMkLst>
        </pc:spChg>
        <pc:spChg chg="add del mod">
          <ac:chgData name="AFIFA MOHAMED ISMAEEL ALTORABI" userId="c4b53981-4ac2-4c4c-a7c4-9400212f5682" providerId="ADAL" clId="{CB4C395B-A885-4802-8915-1A07B946E5A2}" dt="2023-05-20T07:34:34.160" v="819" actId="478"/>
          <ac:spMkLst>
            <pc:docMk/>
            <pc:sldMk cId="2851221707" sldId="261"/>
            <ac:spMk id="80" creationId="{C526A0CD-B684-9D78-A822-3DCAD54BFA2E}"/>
          </ac:spMkLst>
        </pc:spChg>
        <pc:spChg chg="add mod">
          <ac:chgData name="AFIFA MOHAMED ISMAEEL ALTORABI" userId="c4b53981-4ac2-4c4c-a7c4-9400212f5682" providerId="ADAL" clId="{CB4C395B-A885-4802-8915-1A07B946E5A2}" dt="2023-05-20T07:37:58.365" v="889" actId="14100"/>
          <ac:spMkLst>
            <pc:docMk/>
            <pc:sldMk cId="2851221707" sldId="261"/>
            <ac:spMk id="82" creationId="{478ECE42-A920-8955-0E02-3A49DAA8DDF8}"/>
          </ac:spMkLst>
        </pc:spChg>
        <pc:spChg chg="add del mod">
          <ac:chgData name="AFIFA MOHAMED ISMAEEL ALTORABI" userId="c4b53981-4ac2-4c4c-a7c4-9400212f5682" providerId="ADAL" clId="{CB4C395B-A885-4802-8915-1A07B946E5A2}" dt="2023-05-20T07:37:11.088" v="877" actId="478"/>
          <ac:spMkLst>
            <pc:docMk/>
            <pc:sldMk cId="2851221707" sldId="261"/>
            <ac:spMk id="83" creationId="{175AEE9C-592B-2280-AE2F-6A9F45BFFDF6}"/>
          </ac:spMkLst>
        </pc:spChg>
        <pc:spChg chg="add del mod">
          <ac:chgData name="AFIFA MOHAMED ISMAEEL ALTORABI" userId="c4b53981-4ac2-4c4c-a7c4-9400212f5682" providerId="ADAL" clId="{CB4C395B-A885-4802-8915-1A07B946E5A2}" dt="2023-05-20T07:37:07.610" v="876" actId="478"/>
          <ac:spMkLst>
            <pc:docMk/>
            <pc:sldMk cId="2851221707" sldId="261"/>
            <ac:spMk id="84" creationId="{69C26123-01AB-F7FC-EABE-C8B673D79ACB}"/>
          </ac:spMkLst>
        </pc:spChg>
        <pc:spChg chg="add mod">
          <ac:chgData name="AFIFA MOHAMED ISMAEEL ALTORABI" userId="c4b53981-4ac2-4c4c-a7c4-9400212f5682" providerId="ADAL" clId="{CB4C395B-A885-4802-8915-1A07B946E5A2}" dt="2023-05-20T07:37:34.390" v="882" actId="164"/>
          <ac:spMkLst>
            <pc:docMk/>
            <pc:sldMk cId="2851221707" sldId="261"/>
            <ac:spMk id="85" creationId="{370D53B9-9F71-A319-A209-96BAB46855E7}"/>
          </ac:spMkLst>
        </pc:spChg>
        <pc:spChg chg="add mod">
          <ac:chgData name="AFIFA MOHAMED ISMAEEL ALTORABI" userId="c4b53981-4ac2-4c4c-a7c4-9400212f5682" providerId="ADAL" clId="{CB4C395B-A885-4802-8915-1A07B946E5A2}" dt="2023-05-20T07:37:34.390" v="882" actId="164"/>
          <ac:spMkLst>
            <pc:docMk/>
            <pc:sldMk cId="2851221707" sldId="261"/>
            <ac:spMk id="86" creationId="{6C4FAE30-FB56-955C-A48B-9E3C58CFE93B}"/>
          </ac:spMkLst>
        </pc:spChg>
        <pc:spChg chg="add del mod">
          <ac:chgData name="AFIFA MOHAMED ISMAEEL ALTORABI" userId="c4b53981-4ac2-4c4c-a7c4-9400212f5682" providerId="ADAL" clId="{CB4C395B-A885-4802-8915-1A07B946E5A2}" dt="2023-05-20T07:37:05.033" v="875" actId="478"/>
          <ac:spMkLst>
            <pc:docMk/>
            <pc:sldMk cId="2851221707" sldId="261"/>
            <ac:spMk id="87" creationId="{B087EC17-A092-32A7-B8D2-4B144C8483F8}"/>
          </ac:spMkLst>
        </pc:spChg>
        <pc:spChg chg="add del mod">
          <ac:chgData name="AFIFA MOHAMED ISMAEEL ALTORABI" userId="c4b53981-4ac2-4c4c-a7c4-9400212f5682" providerId="ADAL" clId="{CB4C395B-A885-4802-8915-1A07B946E5A2}" dt="2023-05-20T07:37:03.203" v="874" actId="478"/>
          <ac:spMkLst>
            <pc:docMk/>
            <pc:sldMk cId="2851221707" sldId="261"/>
            <ac:spMk id="88" creationId="{E81CB112-26A1-E48B-C11A-00C4B63B3431}"/>
          </ac:spMkLst>
        </pc:spChg>
        <pc:spChg chg="mod">
          <ac:chgData name="AFIFA MOHAMED ISMAEEL ALTORABI" userId="c4b53981-4ac2-4c4c-a7c4-9400212f5682" providerId="ADAL" clId="{CB4C395B-A885-4802-8915-1A07B946E5A2}" dt="2023-05-20T07:38:09.916" v="893"/>
          <ac:spMkLst>
            <pc:docMk/>
            <pc:sldMk cId="2851221707" sldId="261"/>
            <ac:spMk id="91" creationId="{1EA41EE2-2AC1-C937-4B26-4D28A1D59B56}"/>
          </ac:spMkLst>
        </pc:spChg>
        <pc:spChg chg="del mod">
          <ac:chgData name="AFIFA MOHAMED ISMAEEL ALTORABI" userId="c4b53981-4ac2-4c4c-a7c4-9400212f5682" providerId="ADAL" clId="{CB4C395B-A885-4802-8915-1A07B946E5A2}" dt="2023-05-20T07:38:26.571" v="898" actId="478"/>
          <ac:spMkLst>
            <pc:docMk/>
            <pc:sldMk cId="2851221707" sldId="261"/>
            <ac:spMk id="92" creationId="{F28B0F6C-244D-6C7D-34B2-063E239C32F7}"/>
          </ac:spMkLst>
        </pc:spChg>
        <pc:spChg chg="mod">
          <ac:chgData name="AFIFA MOHAMED ISMAEEL ALTORABI" userId="c4b53981-4ac2-4c4c-a7c4-9400212f5682" providerId="ADAL" clId="{CB4C395B-A885-4802-8915-1A07B946E5A2}" dt="2023-05-20T07:38:20.773" v="897" actId="20577"/>
          <ac:spMkLst>
            <pc:docMk/>
            <pc:sldMk cId="2851221707" sldId="261"/>
            <ac:spMk id="93" creationId="{0618A48B-CA5A-5A53-546C-5FDA8B771702}"/>
          </ac:spMkLst>
        </pc:spChg>
        <pc:spChg chg="add mod">
          <ac:chgData name="AFIFA MOHAMED ISMAEEL ALTORABI" userId="c4b53981-4ac2-4c4c-a7c4-9400212f5682" providerId="ADAL" clId="{CB4C395B-A885-4802-8915-1A07B946E5A2}" dt="2023-05-20T07:41:13.295" v="909" actId="164"/>
          <ac:spMkLst>
            <pc:docMk/>
            <pc:sldMk cId="2851221707" sldId="261"/>
            <ac:spMk id="94" creationId="{0E7A7F30-149C-768B-1468-926EABBF0CAE}"/>
          </ac:spMkLst>
        </pc:spChg>
        <pc:grpChg chg="add del">
          <ac:chgData name="AFIFA MOHAMED ISMAEEL ALTORABI" userId="c4b53981-4ac2-4c4c-a7c4-9400212f5682" providerId="ADAL" clId="{CB4C395B-A885-4802-8915-1A07B946E5A2}" dt="2023-05-20T07:30:37.921" v="769" actId="26606"/>
          <ac:grpSpMkLst>
            <pc:docMk/>
            <pc:sldMk cId="2851221707" sldId="261"/>
            <ac:grpSpMk id="34" creationId="{08701F99-7E4C-4B92-A4B5-307CDFB7A4DE}"/>
          </ac:grpSpMkLst>
        </pc:grpChg>
        <pc:grpChg chg="add del">
          <ac:chgData name="AFIFA MOHAMED ISMAEEL ALTORABI" userId="c4b53981-4ac2-4c4c-a7c4-9400212f5682" providerId="ADAL" clId="{CB4C395B-A885-4802-8915-1A07B946E5A2}" dt="2023-05-20T07:30:15.870" v="755" actId="26606"/>
          <ac:grpSpMkLst>
            <pc:docMk/>
            <pc:sldMk cId="2851221707" sldId="261"/>
            <ac:grpSpMk id="37" creationId="{F2E5F4F0-80C0-49F3-84A2-453DE42F2074}"/>
          </ac:grpSpMkLst>
        </pc:grpChg>
        <pc:grpChg chg="add del">
          <ac:chgData name="AFIFA MOHAMED ISMAEEL ALTORABI" userId="c4b53981-4ac2-4c4c-a7c4-9400212f5682" providerId="ADAL" clId="{CB4C395B-A885-4802-8915-1A07B946E5A2}" dt="2023-05-20T07:30:24.149" v="759" actId="26606"/>
          <ac:grpSpMkLst>
            <pc:docMk/>
            <pc:sldMk cId="2851221707" sldId="261"/>
            <ac:grpSpMk id="46" creationId="{F2E5F4F0-80C0-49F3-84A2-453DE42F2074}"/>
          </ac:grpSpMkLst>
        </pc:grpChg>
        <pc:grpChg chg="add del">
          <ac:chgData name="AFIFA MOHAMED ISMAEEL ALTORABI" userId="c4b53981-4ac2-4c4c-a7c4-9400212f5682" providerId="ADAL" clId="{CB4C395B-A885-4802-8915-1A07B946E5A2}" dt="2023-05-20T07:30:37.921" v="769" actId="26606"/>
          <ac:grpSpMkLst>
            <pc:docMk/>
            <pc:sldMk cId="2851221707" sldId="261"/>
            <ac:grpSpMk id="63" creationId="{B441F8D5-EBCE-4FB9-91A9-3425971C1F99}"/>
          </ac:grpSpMkLst>
        </pc:grpChg>
        <pc:grpChg chg="add mod">
          <ac:chgData name="AFIFA MOHAMED ISMAEEL ALTORABI" userId="c4b53981-4ac2-4c4c-a7c4-9400212f5682" providerId="ADAL" clId="{CB4C395B-A885-4802-8915-1A07B946E5A2}" dt="2023-05-20T07:41:13.295" v="909" actId="164"/>
          <ac:grpSpMkLst>
            <pc:docMk/>
            <pc:sldMk cId="2851221707" sldId="261"/>
            <ac:grpSpMk id="81" creationId="{A4B6C119-F4F4-D904-8A1B-A1217C60D555}"/>
          </ac:grpSpMkLst>
        </pc:grpChg>
        <pc:grpChg chg="add del mod">
          <ac:chgData name="AFIFA MOHAMED ISMAEEL ALTORABI" userId="c4b53981-4ac2-4c4c-a7c4-9400212f5682" providerId="ADAL" clId="{CB4C395B-A885-4802-8915-1A07B946E5A2}" dt="2023-05-20T07:38:06.930" v="892" actId="478"/>
          <ac:grpSpMkLst>
            <pc:docMk/>
            <pc:sldMk cId="2851221707" sldId="261"/>
            <ac:grpSpMk id="89" creationId="{262BB7CF-4505-B95F-AA41-B6DDCE9D2D79}"/>
          </ac:grpSpMkLst>
        </pc:grpChg>
        <pc:grpChg chg="add mod">
          <ac:chgData name="AFIFA MOHAMED ISMAEEL ALTORABI" userId="c4b53981-4ac2-4c4c-a7c4-9400212f5682" providerId="ADAL" clId="{CB4C395B-A885-4802-8915-1A07B946E5A2}" dt="2023-05-20T07:41:13.295" v="909" actId="164"/>
          <ac:grpSpMkLst>
            <pc:docMk/>
            <pc:sldMk cId="2851221707" sldId="261"/>
            <ac:grpSpMk id="90" creationId="{3A0FC4C2-73F8-CDB9-3D76-C217DE2E7D7B}"/>
          </ac:grpSpMkLst>
        </pc:grpChg>
        <pc:grpChg chg="add del mod">
          <ac:chgData name="AFIFA MOHAMED ISMAEEL ALTORABI" userId="c4b53981-4ac2-4c4c-a7c4-9400212f5682" providerId="ADAL" clId="{CB4C395B-A885-4802-8915-1A07B946E5A2}" dt="2023-05-20T11:05:26.672" v="1632" actId="21"/>
          <ac:grpSpMkLst>
            <pc:docMk/>
            <pc:sldMk cId="2851221707" sldId="261"/>
            <ac:grpSpMk id="95" creationId="{F8CDF666-1523-833A-09B3-77E5A5B0E75E}"/>
          </ac:grpSpMkLst>
        </pc:grpChg>
        <pc:picChg chg="add mod modCrop">
          <ac:chgData name="AFIFA MOHAMED ISMAEEL ALTORABI" userId="c4b53981-4ac2-4c4c-a7c4-9400212f5682" providerId="ADAL" clId="{CB4C395B-A885-4802-8915-1A07B946E5A2}" dt="2023-05-20T07:41:13.295" v="909" actId="164"/>
          <ac:picMkLst>
            <pc:docMk/>
            <pc:sldMk cId="2851221707" sldId="261"/>
            <ac:picMk id="4" creationId="{05760335-F8B6-C1C3-6A3B-3416B16CA39A}"/>
          </ac:picMkLst>
        </pc:picChg>
        <pc:picChg chg="add mod modCrop">
          <ac:chgData name="AFIFA MOHAMED ISMAEEL ALTORABI" userId="c4b53981-4ac2-4c4c-a7c4-9400212f5682" providerId="ADAL" clId="{CB4C395B-A885-4802-8915-1A07B946E5A2}" dt="2023-05-20T07:41:13.295" v="909" actId="164"/>
          <ac:picMkLst>
            <pc:docMk/>
            <pc:sldMk cId="2851221707" sldId="261"/>
            <ac:picMk id="5" creationId="{3DE8A41F-3092-6138-06C8-D7FB08878E82}"/>
          </ac:picMkLst>
        </pc:picChg>
        <pc:picChg chg="add mod">
          <ac:chgData name="AFIFA MOHAMED ISMAEEL ALTORABI" userId="c4b53981-4ac2-4c4c-a7c4-9400212f5682" providerId="ADAL" clId="{CB4C395B-A885-4802-8915-1A07B946E5A2}" dt="2023-05-20T07:41:13.295" v="909" actId="164"/>
          <ac:picMkLst>
            <pc:docMk/>
            <pc:sldMk cId="2851221707" sldId="261"/>
            <ac:picMk id="6" creationId="{E8A8D548-AEC1-5E9F-9088-4A2E03B454E4}"/>
          </ac:picMkLst>
        </pc:picChg>
        <pc:picChg chg="add mod">
          <ac:chgData name="AFIFA MOHAMED ISMAEEL ALTORABI" userId="c4b53981-4ac2-4c4c-a7c4-9400212f5682" providerId="ADAL" clId="{CB4C395B-A885-4802-8915-1A07B946E5A2}" dt="2023-05-20T07:41:13.295" v="909" actId="164"/>
          <ac:picMkLst>
            <pc:docMk/>
            <pc:sldMk cId="2851221707" sldId="261"/>
            <ac:picMk id="7" creationId="{80533FB1-96A8-5167-E963-A56D292F61B4}"/>
          </ac:picMkLst>
        </pc:picChg>
      </pc:sldChg>
      <pc:sldChg chg="addSp delSp modSp new del mod setBg">
        <pc:chgData name="AFIFA MOHAMED ISMAEEL ALTORABI" userId="c4b53981-4ac2-4c4c-a7c4-9400212f5682" providerId="ADAL" clId="{CB4C395B-A885-4802-8915-1A07B946E5A2}" dt="2023-05-20T08:30:51.416" v="1034" actId="47"/>
        <pc:sldMkLst>
          <pc:docMk/>
          <pc:sldMk cId="1464135545" sldId="262"/>
        </pc:sldMkLst>
        <pc:spChg chg="del mod">
          <ac:chgData name="AFIFA MOHAMED ISMAEEL ALTORABI" userId="c4b53981-4ac2-4c4c-a7c4-9400212f5682" providerId="ADAL" clId="{CB4C395B-A885-4802-8915-1A07B946E5A2}" dt="2023-05-20T08:21:34.866" v="967" actId="21"/>
          <ac:spMkLst>
            <pc:docMk/>
            <pc:sldMk cId="1464135545" sldId="262"/>
            <ac:spMk id="2" creationId="{46483E58-0F8F-C696-C28F-F0B63CD03CB9}"/>
          </ac:spMkLst>
        </pc:spChg>
        <pc:spChg chg="add del mod">
          <ac:chgData name="AFIFA MOHAMED ISMAEEL ALTORABI" userId="c4b53981-4ac2-4c4c-a7c4-9400212f5682" providerId="ADAL" clId="{CB4C395B-A885-4802-8915-1A07B946E5A2}" dt="2023-05-20T08:17:17.159" v="945" actId="478"/>
          <ac:spMkLst>
            <pc:docMk/>
            <pc:sldMk cId="1464135545" sldId="262"/>
            <ac:spMk id="3" creationId="{855DB0B3-C3D7-2815-0B2E-4ED0521B156D}"/>
          </ac:spMkLst>
        </pc:spChg>
        <pc:spChg chg="add del mod">
          <ac:chgData name="AFIFA MOHAMED ISMAEEL ALTORABI" userId="c4b53981-4ac2-4c4c-a7c4-9400212f5682" providerId="ADAL" clId="{CB4C395B-A885-4802-8915-1A07B946E5A2}" dt="2023-05-20T08:21:34.866" v="967" actId="21"/>
          <ac:spMkLst>
            <pc:docMk/>
            <pc:sldMk cId="1464135545" sldId="262"/>
            <ac:spMk id="5" creationId="{ECC845A0-481A-ECD0-9736-C874355A47EF}"/>
          </ac:spMkLst>
        </pc:spChg>
        <pc:spChg chg="add del mod">
          <ac:chgData name="AFIFA MOHAMED ISMAEEL ALTORABI" userId="c4b53981-4ac2-4c4c-a7c4-9400212f5682" providerId="ADAL" clId="{CB4C395B-A885-4802-8915-1A07B946E5A2}" dt="2023-05-20T08:19:47.726" v="959" actId="478"/>
          <ac:spMkLst>
            <pc:docMk/>
            <pc:sldMk cId="1464135545" sldId="262"/>
            <ac:spMk id="6" creationId="{EA6B4A32-3FE8-0994-784C-28639CDE6558}"/>
          </ac:spMkLst>
        </pc:spChg>
        <pc:spChg chg="add mod">
          <ac:chgData name="AFIFA MOHAMED ISMAEEL ALTORABI" userId="c4b53981-4ac2-4c4c-a7c4-9400212f5682" providerId="ADAL" clId="{CB4C395B-A885-4802-8915-1A07B946E5A2}" dt="2023-05-20T08:19:32.971" v="951"/>
          <ac:spMkLst>
            <pc:docMk/>
            <pc:sldMk cId="1464135545" sldId="262"/>
            <ac:spMk id="8" creationId="{13F8F189-51EF-008F-3972-81F1D02A4878}"/>
          </ac:spMkLst>
        </pc:spChg>
        <pc:spChg chg="add del">
          <ac:chgData name="AFIFA MOHAMED ISMAEEL ALTORABI" userId="c4b53981-4ac2-4c4c-a7c4-9400212f5682" providerId="ADAL" clId="{CB4C395B-A885-4802-8915-1A07B946E5A2}" dt="2023-05-20T08:17:12.994" v="944" actId="26606"/>
          <ac:spMkLst>
            <pc:docMk/>
            <pc:sldMk cId="1464135545" sldId="262"/>
            <ac:spMk id="9" creationId="{9C867835-A917-4A2B-8424-3AFAF7436395}"/>
          </ac:spMkLst>
        </pc:spChg>
        <pc:spChg chg="add mod">
          <ac:chgData name="AFIFA MOHAMED ISMAEEL ALTORABI" userId="c4b53981-4ac2-4c4c-a7c4-9400212f5682" providerId="ADAL" clId="{CB4C395B-A885-4802-8915-1A07B946E5A2}" dt="2023-05-20T08:19:32.971" v="951"/>
          <ac:spMkLst>
            <pc:docMk/>
            <pc:sldMk cId="1464135545" sldId="262"/>
            <ac:spMk id="10" creationId="{7442AE90-D659-61C9-3496-D3FE57057214}"/>
          </ac:spMkLst>
        </pc:spChg>
        <pc:spChg chg="add del">
          <ac:chgData name="AFIFA MOHAMED ISMAEEL ALTORABI" userId="c4b53981-4ac2-4c4c-a7c4-9400212f5682" providerId="ADAL" clId="{CB4C395B-A885-4802-8915-1A07B946E5A2}" dt="2023-05-20T08:17:12.994" v="944" actId="26606"/>
          <ac:spMkLst>
            <pc:docMk/>
            <pc:sldMk cId="1464135545" sldId="262"/>
            <ac:spMk id="11" creationId="{EED8D03E-F375-4E67-B932-FF9B007BB420}"/>
          </ac:spMkLst>
        </pc:spChg>
        <pc:spChg chg="add mod">
          <ac:chgData name="AFIFA MOHAMED ISMAEEL ALTORABI" userId="c4b53981-4ac2-4c4c-a7c4-9400212f5682" providerId="ADAL" clId="{CB4C395B-A885-4802-8915-1A07B946E5A2}" dt="2023-05-20T08:19:32.971" v="951"/>
          <ac:spMkLst>
            <pc:docMk/>
            <pc:sldMk cId="1464135545" sldId="262"/>
            <ac:spMk id="12" creationId="{D827AA15-BDEA-D194-FF37-91B204A585AB}"/>
          </ac:spMkLst>
        </pc:spChg>
        <pc:spChg chg="add mod">
          <ac:chgData name="AFIFA MOHAMED ISMAEEL ALTORABI" userId="c4b53981-4ac2-4c4c-a7c4-9400212f5682" providerId="ADAL" clId="{CB4C395B-A885-4802-8915-1A07B946E5A2}" dt="2023-05-20T08:19:32.971" v="951"/>
          <ac:spMkLst>
            <pc:docMk/>
            <pc:sldMk cId="1464135545" sldId="262"/>
            <ac:spMk id="13" creationId="{FDB81414-9B65-ED2F-A60B-45504E01B921}"/>
          </ac:spMkLst>
        </pc:spChg>
        <pc:spChg chg="add mod">
          <ac:chgData name="AFIFA MOHAMED ISMAEEL ALTORABI" userId="c4b53981-4ac2-4c4c-a7c4-9400212f5682" providerId="ADAL" clId="{CB4C395B-A885-4802-8915-1A07B946E5A2}" dt="2023-05-20T08:19:32.971" v="951"/>
          <ac:spMkLst>
            <pc:docMk/>
            <pc:sldMk cId="1464135545" sldId="262"/>
            <ac:spMk id="14" creationId="{88372000-1BC6-20E5-DC88-2A4F33374F5F}"/>
          </ac:spMkLst>
        </pc:spChg>
        <pc:spChg chg="add mod">
          <ac:chgData name="AFIFA MOHAMED ISMAEEL ALTORABI" userId="c4b53981-4ac2-4c4c-a7c4-9400212f5682" providerId="ADAL" clId="{CB4C395B-A885-4802-8915-1A07B946E5A2}" dt="2023-05-20T08:19:32.971" v="951"/>
          <ac:spMkLst>
            <pc:docMk/>
            <pc:sldMk cId="1464135545" sldId="262"/>
            <ac:spMk id="15" creationId="{7A17E3AF-529F-B197-260E-54C61513165C}"/>
          </ac:spMkLst>
        </pc:spChg>
        <pc:spChg chg="add mod">
          <ac:chgData name="AFIFA MOHAMED ISMAEEL ALTORABI" userId="c4b53981-4ac2-4c4c-a7c4-9400212f5682" providerId="ADAL" clId="{CB4C395B-A885-4802-8915-1A07B946E5A2}" dt="2023-05-20T08:19:32.971" v="951"/>
          <ac:spMkLst>
            <pc:docMk/>
            <pc:sldMk cId="1464135545" sldId="262"/>
            <ac:spMk id="16" creationId="{5F7F97E8-39C8-6AB6-80B8-A0BB45371104}"/>
          </ac:spMkLst>
        </pc:spChg>
        <pc:spChg chg="add mod">
          <ac:chgData name="AFIFA MOHAMED ISMAEEL ALTORABI" userId="c4b53981-4ac2-4c4c-a7c4-9400212f5682" providerId="ADAL" clId="{CB4C395B-A885-4802-8915-1A07B946E5A2}" dt="2023-05-20T08:19:32.971" v="951"/>
          <ac:spMkLst>
            <pc:docMk/>
            <pc:sldMk cId="1464135545" sldId="262"/>
            <ac:spMk id="17" creationId="{3E449309-6411-1EAD-A9BC-883B2778090D}"/>
          </ac:spMkLst>
        </pc:spChg>
        <pc:spChg chg="add mod">
          <ac:chgData name="AFIFA MOHAMED ISMAEEL ALTORABI" userId="c4b53981-4ac2-4c4c-a7c4-9400212f5682" providerId="ADAL" clId="{CB4C395B-A885-4802-8915-1A07B946E5A2}" dt="2023-05-20T08:19:32.971" v="951"/>
          <ac:spMkLst>
            <pc:docMk/>
            <pc:sldMk cId="1464135545" sldId="262"/>
            <ac:spMk id="18" creationId="{13B357D2-D6A6-695C-D3DD-17EE70FB2448}"/>
          </ac:spMkLst>
        </pc:spChg>
        <pc:spChg chg="add mod">
          <ac:chgData name="AFIFA MOHAMED ISMAEEL ALTORABI" userId="c4b53981-4ac2-4c4c-a7c4-9400212f5682" providerId="ADAL" clId="{CB4C395B-A885-4802-8915-1A07B946E5A2}" dt="2023-05-20T08:19:32.971" v="951"/>
          <ac:spMkLst>
            <pc:docMk/>
            <pc:sldMk cId="1464135545" sldId="262"/>
            <ac:spMk id="19" creationId="{13688973-E7F2-EF4C-7175-F2A81F04B510}"/>
          </ac:spMkLst>
        </pc:spChg>
        <pc:spChg chg="add mod">
          <ac:chgData name="AFIFA MOHAMED ISMAEEL ALTORABI" userId="c4b53981-4ac2-4c4c-a7c4-9400212f5682" providerId="ADAL" clId="{CB4C395B-A885-4802-8915-1A07B946E5A2}" dt="2023-05-20T08:19:32.971" v="951"/>
          <ac:spMkLst>
            <pc:docMk/>
            <pc:sldMk cId="1464135545" sldId="262"/>
            <ac:spMk id="20" creationId="{6966DBB5-07A2-6797-0789-B3406182BCB0}"/>
          </ac:spMkLst>
        </pc:spChg>
        <pc:spChg chg="add mod">
          <ac:chgData name="AFIFA MOHAMED ISMAEEL ALTORABI" userId="c4b53981-4ac2-4c4c-a7c4-9400212f5682" providerId="ADAL" clId="{CB4C395B-A885-4802-8915-1A07B946E5A2}" dt="2023-05-20T08:19:32.971" v="951"/>
          <ac:spMkLst>
            <pc:docMk/>
            <pc:sldMk cId="1464135545" sldId="262"/>
            <ac:spMk id="21" creationId="{1697D648-E98B-F17C-2E79-6F36A7999515}"/>
          </ac:spMkLst>
        </pc:spChg>
        <pc:spChg chg="add mod">
          <ac:chgData name="AFIFA MOHAMED ISMAEEL ALTORABI" userId="c4b53981-4ac2-4c4c-a7c4-9400212f5682" providerId="ADAL" clId="{CB4C395B-A885-4802-8915-1A07B946E5A2}" dt="2023-05-20T08:19:32.971" v="951"/>
          <ac:spMkLst>
            <pc:docMk/>
            <pc:sldMk cId="1464135545" sldId="262"/>
            <ac:spMk id="22" creationId="{30247E8F-7750-CEF4-0B11-EE74206289F3}"/>
          </ac:spMkLst>
        </pc:spChg>
        <pc:spChg chg="add mod">
          <ac:chgData name="AFIFA MOHAMED ISMAEEL ALTORABI" userId="c4b53981-4ac2-4c4c-a7c4-9400212f5682" providerId="ADAL" clId="{CB4C395B-A885-4802-8915-1A07B946E5A2}" dt="2023-05-20T08:19:32.971" v="951"/>
          <ac:spMkLst>
            <pc:docMk/>
            <pc:sldMk cId="1464135545" sldId="262"/>
            <ac:spMk id="23" creationId="{BEEED0C0-EC52-3612-2004-6E7C75449B7B}"/>
          </ac:spMkLst>
        </pc:spChg>
        <pc:spChg chg="add mod">
          <ac:chgData name="AFIFA MOHAMED ISMAEEL ALTORABI" userId="c4b53981-4ac2-4c4c-a7c4-9400212f5682" providerId="ADAL" clId="{CB4C395B-A885-4802-8915-1A07B946E5A2}" dt="2023-05-20T08:19:32.971" v="951"/>
          <ac:spMkLst>
            <pc:docMk/>
            <pc:sldMk cId="1464135545" sldId="262"/>
            <ac:spMk id="24" creationId="{5BDC2091-9A95-1AFC-E46A-7762A71C32B0}"/>
          </ac:spMkLst>
        </pc:spChg>
        <pc:spChg chg="add mod">
          <ac:chgData name="AFIFA MOHAMED ISMAEEL ALTORABI" userId="c4b53981-4ac2-4c4c-a7c4-9400212f5682" providerId="ADAL" clId="{CB4C395B-A885-4802-8915-1A07B946E5A2}" dt="2023-05-20T08:19:32.971" v="951"/>
          <ac:spMkLst>
            <pc:docMk/>
            <pc:sldMk cId="1464135545" sldId="262"/>
            <ac:spMk id="25" creationId="{7EE17FEF-57B8-9C49-094E-F6E63547CA0F}"/>
          </ac:spMkLst>
        </pc:spChg>
        <pc:spChg chg="add mod">
          <ac:chgData name="AFIFA MOHAMED ISMAEEL ALTORABI" userId="c4b53981-4ac2-4c4c-a7c4-9400212f5682" providerId="ADAL" clId="{CB4C395B-A885-4802-8915-1A07B946E5A2}" dt="2023-05-20T08:19:32.971" v="951"/>
          <ac:spMkLst>
            <pc:docMk/>
            <pc:sldMk cId="1464135545" sldId="262"/>
            <ac:spMk id="26" creationId="{1A931A9A-1B83-0792-722D-A53DD0A72316}"/>
          </ac:spMkLst>
        </pc:spChg>
        <pc:spChg chg="add mod">
          <ac:chgData name="AFIFA MOHAMED ISMAEEL ALTORABI" userId="c4b53981-4ac2-4c4c-a7c4-9400212f5682" providerId="ADAL" clId="{CB4C395B-A885-4802-8915-1A07B946E5A2}" dt="2023-05-20T08:19:32.971" v="951"/>
          <ac:spMkLst>
            <pc:docMk/>
            <pc:sldMk cId="1464135545" sldId="262"/>
            <ac:spMk id="27" creationId="{F755D64E-5A98-3762-A5AA-59B79530E9A0}"/>
          </ac:spMkLst>
        </pc:spChg>
        <pc:spChg chg="add mod">
          <ac:chgData name="AFIFA MOHAMED ISMAEEL ALTORABI" userId="c4b53981-4ac2-4c4c-a7c4-9400212f5682" providerId="ADAL" clId="{CB4C395B-A885-4802-8915-1A07B946E5A2}" dt="2023-05-20T08:19:32.971" v="951"/>
          <ac:spMkLst>
            <pc:docMk/>
            <pc:sldMk cId="1464135545" sldId="262"/>
            <ac:spMk id="28" creationId="{4066DA12-5075-D3B4-DB9D-72A6AD54543B}"/>
          </ac:spMkLst>
        </pc:spChg>
        <pc:spChg chg="add mod">
          <ac:chgData name="AFIFA MOHAMED ISMAEEL ALTORABI" userId="c4b53981-4ac2-4c4c-a7c4-9400212f5682" providerId="ADAL" clId="{CB4C395B-A885-4802-8915-1A07B946E5A2}" dt="2023-05-20T08:19:32.971" v="951"/>
          <ac:spMkLst>
            <pc:docMk/>
            <pc:sldMk cId="1464135545" sldId="262"/>
            <ac:spMk id="29" creationId="{0AC9F01D-3EF2-A0E4-082F-906337A72ED6}"/>
          </ac:spMkLst>
        </pc:spChg>
        <pc:spChg chg="add mod">
          <ac:chgData name="AFIFA MOHAMED ISMAEEL ALTORABI" userId="c4b53981-4ac2-4c4c-a7c4-9400212f5682" providerId="ADAL" clId="{CB4C395B-A885-4802-8915-1A07B946E5A2}" dt="2023-05-20T08:19:32.971" v="951"/>
          <ac:spMkLst>
            <pc:docMk/>
            <pc:sldMk cId="1464135545" sldId="262"/>
            <ac:spMk id="30" creationId="{6B87E33A-1622-BBB0-D9A2-7BECAEB1DA19}"/>
          </ac:spMkLst>
        </pc:spChg>
        <pc:spChg chg="add mod">
          <ac:chgData name="AFIFA MOHAMED ISMAEEL ALTORABI" userId="c4b53981-4ac2-4c4c-a7c4-9400212f5682" providerId="ADAL" clId="{CB4C395B-A885-4802-8915-1A07B946E5A2}" dt="2023-05-20T08:19:32.971" v="951"/>
          <ac:spMkLst>
            <pc:docMk/>
            <pc:sldMk cId="1464135545" sldId="262"/>
            <ac:spMk id="31" creationId="{BE7760BF-00F3-5088-46CA-2B16F375972C}"/>
          </ac:spMkLst>
        </pc:spChg>
        <pc:spChg chg="add mod">
          <ac:chgData name="AFIFA MOHAMED ISMAEEL ALTORABI" userId="c4b53981-4ac2-4c4c-a7c4-9400212f5682" providerId="ADAL" clId="{CB4C395B-A885-4802-8915-1A07B946E5A2}" dt="2023-05-20T08:19:32.971" v="951"/>
          <ac:spMkLst>
            <pc:docMk/>
            <pc:sldMk cId="1464135545" sldId="262"/>
            <ac:spMk id="32" creationId="{41E8778C-897B-EE1B-2704-7E3482046D8F}"/>
          </ac:spMkLst>
        </pc:spChg>
        <pc:spChg chg="add mod">
          <ac:chgData name="AFIFA MOHAMED ISMAEEL ALTORABI" userId="c4b53981-4ac2-4c4c-a7c4-9400212f5682" providerId="ADAL" clId="{CB4C395B-A885-4802-8915-1A07B946E5A2}" dt="2023-05-20T08:19:32.971" v="951"/>
          <ac:spMkLst>
            <pc:docMk/>
            <pc:sldMk cId="1464135545" sldId="262"/>
            <ac:spMk id="33" creationId="{1C8B4FFC-929A-1D0B-8649-DF1A62C1CDDE}"/>
          </ac:spMkLst>
        </pc:spChg>
        <pc:spChg chg="add mod">
          <ac:chgData name="AFIFA MOHAMED ISMAEEL ALTORABI" userId="c4b53981-4ac2-4c4c-a7c4-9400212f5682" providerId="ADAL" clId="{CB4C395B-A885-4802-8915-1A07B946E5A2}" dt="2023-05-20T08:19:32.971" v="951"/>
          <ac:spMkLst>
            <pc:docMk/>
            <pc:sldMk cId="1464135545" sldId="262"/>
            <ac:spMk id="34" creationId="{8653E27C-ECE2-6B2C-8FA4-1B396A01BA78}"/>
          </ac:spMkLst>
        </pc:spChg>
        <pc:spChg chg="add mod">
          <ac:chgData name="AFIFA MOHAMED ISMAEEL ALTORABI" userId="c4b53981-4ac2-4c4c-a7c4-9400212f5682" providerId="ADAL" clId="{CB4C395B-A885-4802-8915-1A07B946E5A2}" dt="2023-05-20T08:19:32.971" v="951"/>
          <ac:spMkLst>
            <pc:docMk/>
            <pc:sldMk cId="1464135545" sldId="262"/>
            <ac:spMk id="35" creationId="{90A54073-3F6B-C650-151A-3C7A6A9097DD}"/>
          </ac:spMkLst>
        </pc:spChg>
        <pc:spChg chg="add mod">
          <ac:chgData name="AFIFA MOHAMED ISMAEEL ALTORABI" userId="c4b53981-4ac2-4c4c-a7c4-9400212f5682" providerId="ADAL" clId="{CB4C395B-A885-4802-8915-1A07B946E5A2}" dt="2023-05-20T08:19:32.971" v="951"/>
          <ac:spMkLst>
            <pc:docMk/>
            <pc:sldMk cId="1464135545" sldId="262"/>
            <ac:spMk id="36" creationId="{25D5C9C5-6A52-5211-5A53-F3F4FD0ADCD8}"/>
          </ac:spMkLst>
        </pc:spChg>
        <pc:spChg chg="add mod">
          <ac:chgData name="AFIFA MOHAMED ISMAEEL ALTORABI" userId="c4b53981-4ac2-4c4c-a7c4-9400212f5682" providerId="ADAL" clId="{CB4C395B-A885-4802-8915-1A07B946E5A2}" dt="2023-05-20T08:19:32.971" v="951"/>
          <ac:spMkLst>
            <pc:docMk/>
            <pc:sldMk cId="1464135545" sldId="262"/>
            <ac:spMk id="37" creationId="{6ED96791-034B-D4C8-071E-43154871B53F}"/>
          </ac:spMkLst>
        </pc:spChg>
        <pc:spChg chg="add mod">
          <ac:chgData name="AFIFA MOHAMED ISMAEEL ALTORABI" userId="c4b53981-4ac2-4c4c-a7c4-9400212f5682" providerId="ADAL" clId="{CB4C395B-A885-4802-8915-1A07B946E5A2}" dt="2023-05-20T08:19:32.971" v="951"/>
          <ac:spMkLst>
            <pc:docMk/>
            <pc:sldMk cId="1464135545" sldId="262"/>
            <ac:spMk id="38" creationId="{FF56D086-59F9-887D-DDEE-89ACF5131D08}"/>
          </ac:spMkLst>
        </pc:spChg>
        <pc:spChg chg="add mod">
          <ac:chgData name="AFIFA MOHAMED ISMAEEL ALTORABI" userId="c4b53981-4ac2-4c4c-a7c4-9400212f5682" providerId="ADAL" clId="{CB4C395B-A885-4802-8915-1A07B946E5A2}" dt="2023-05-20T08:19:32.971" v="951"/>
          <ac:spMkLst>
            <pc:docMk/>
            <pc:sldMk cId="1464135545" sldId="262"/>
            <ac:spMk id="39" creationId="{D7B49E5B-1B29-AE40-3CE5-C9E5DC31DCBF}"/>
          </ac:spMkLst>
        </pc:spChg>
        <pc:spChg chg="add mod">
          <ac:chgData name="AFIFA MOHAMED ISMAEEL ALTORABI" userId="c4b53981-4ac2-4c4c-a7c4-9400212f5682" providerId="ADAL" clId="{CB4C395B-A885-4802-8915-1A07B946E5A2}" dt="2023-05-20T08:30:39.518" v="1031"/>
          <ac:spMkLst>
            <pc:docMk/>
            <pc:sldMk cId="1464135545" sldId="262"/>
            <ac:spMk id="40" creationId="{15BD17EB-C277-B4CE-6CD7-95E5C535643B}"/>
          </ac:spMkLst>
        </pc:spChg>
        <pc:spChg chg="mod">
          <ac:chgData name="AFIFA MOHAMED ISMAEEL ALTORABI" userId="c4b53981-4ac2-4c4c-a7c4-9400212f5682" providerId="ADAL" clId="{CB4C395B-A885-4802-8915-1A07B946E5A2}" dt="2023-05-20T08:22:33.099" v="994"/>
          <ac:spMkLst>
            <pc:docMk/>
            <pc:sldMk cId="1464135545" sldId="262"/>
            <ac:spMk id="43" creationId="{C9B0DF76-A026-EF70-0095-18692E8ADFA8}"/>
          </ac:spMkLst>
        </pc:spChg>
        <pc:spChg chg="mod">
          <ac:chgData name="AFIFA MOHAMED ISMAEEL ALTORABI" userId="c4b53981-4ac2-4c4c-a7c4-9400212f5682" providerId="ADAL" clId="{CB4C395B-A885-4802-8915-1A07B946E5A2}" dt="2023-05-20T08:22:33.099" v="994"/>
          <ac:spMkLst>
            <pc:docMk/>
            <pc:sldMk cId="1464135545" sldId="262"/>
            <ac:spMk id="44" creationId="{439CA911-736A-90DB-9B6E-B7C62C5B2141}"/>
          </ac:spMkLst>
        </pc:spChg>
        <pc:spChg chg="mod">
          <ac:chgData name="AFIFA MOHAMED ISMAEEL ALTORABI" userId="c4b53981-4ac2-4c4c-a7c4-9400212f5682" providerId="ADAL" clId="{CB4C395B-A885-4802-8915-1A07B946E5A2}" dt="2023-05-20T08:22:33.099" v="994"/>
          <ac:spMkLst>
            <pc:docMk/>
            <pc:sldMk cId="1464135545" sldId="262"/>
            <ac:spMk id="45" creationId="{7BDE2DC2-9303-4207-5F46-B950F6ADE52D}"/>
          </ac:spMkLst>
        </pc:spChg>
        <pc:spChg chg="mod">
          <ac:chgData name="AFIFA MOHAMED ISMAEEL ALTORABI" userId="c4b53981-4ac2-4c4c-a7c4-9400212f5682" providerId="ADAL" clId="{CB4C395B-A885-4802-8915-1A07B946E5A2}" dt="2023-05-20T08:22:33.099" v="994"/>
          <ac:spMkLst>
            <pc:docMk/>
            <pc:sldMk cId="1464135545" sldId="262"/>
            <ac:spMk id="46" creationId="{A3B2FB3C-4CBB-38F4-12DB-BF85F3E10B25}"/>
          </ac:spMkLst>
        </pc:spChg>
        <pc:spChg chg="mod">
          <ac:chgData name="AFIFA MOHAMED ISMAEEL ALTORABI" userId="c4b53981-4ac2-4c4c-a7c4-9400212f5682" providerId="ADAL" clId="{CB4C395B-A885-4802-8915-1A07B946E5A2}" dt="2023-05-20T08:22:33.099" v="994"/>
          <ac:spMkLst>
            <pc:docMk/>
            <pc:sldMk cId="1464135545" sldId="262"/>
            <ac:spMk id="47" creationId="{B9E4F8A3-7B9E-D6D1-5AA1-E41D25BE557F}"/>
          </ac:spMkLst>
        </pc:spChg>
        <pc:spChg chg="mod">
          <ac:chgData name="AFIFA MOHAMED ISMAEEL ALTORABI" userId="c4b53981-4ac2-4c4c-a7c4-9400212f5682" providerId="ADAL" clId="{CB4C395B-A885-4802-8915-1A07B946E5A2}" dt="2023-05-20T08:22:33.099" v="994"/>
          <ac:spMkLst>
            <pc:docMk/>
            <pc:sldMk cId="1464135545" sldId="262"/>
            <ac:spMk id="48" creationId="{ADB54E4E-7567-828B-5DB8-C9228E8796AF}"/>
          </ac:spMkLst>
        </pc:spChg>
        <pc:spChg chg="mod">
          <ac:chgData name="AFIFA MOHAMED ISMAEEL ALTORABI" userId="c4b53981-4ac2-4c4c-a7c4-9400212f5682" providerId="ADAL" clId="{CB4C395B-A885-4802-8915-1A07B946E5A2}" dt="2023-05-20T08:22:33.099" v="994"/>
          <ac:spMkLst>
            <pc:docMk/>
            <pc:sldMk cId="1464135545" sldId="262"/>
            <ac:spMk id="49" creationId="{2C3B51F3-5828-EA66-295F-02081321F8E4}"/>
          </ac:spMkLst>
        </pc:spChg>
        <pc:spChg chg="mod">
          <ac:chgData name="AFIFA MOHAMED ISMAEEL ALTORABI" userId="c4b53981-4ac2-4c4c-a7c4-9400212f5682" providerId="ADAL" clId="{CB4C395B-A885-4802-8915-1A07B946E5A2}" dt="2023-05-20T08:22:33.099" v="994"/>
          <ac:spMkLst>
            <pc:docMk/>
            <pc:sldMk cId="1464135545" sldId="262"/>
            <ac:spMk id="50" creationId="{B4DFB104-A0B6-627D-86B3-6B794151B794}"/>
          </ac:spMkLst>
        </pc:spChg>
        <pc:spChg chg="mod">
          <ac:chgData name="AFIFA MOHAMED ISMAEEL ALTORABI" userId="c4b53981-4ac2-4c4c-a7c4-9400212f5682" providerId="ADAL" clId="{CB4C395B-A885-4802-8915-1A07B946E5A2}" dt="2023-05-20T08:22:33.099" v="994"/>
          <ac:spMkLst>
            <pc:docMk/>
            <pc:sldMk cId="1464135545" sldId="262"/>
            <ac:spMk id="51" creationId="{C96FD96F-17B2-E356-357B-1C92EB2701E6}"/>
          </ac:spMkLst>
        </pc:spChg>
        <pc:spChg chg="mod">
          <ac:chgData name="AFIFA MOHAMED ISMAEEL ALTORABI" userId="c4b53981-4ac2-4c4c-a7c4-9400212f5682" providerId="ADAL" clId="{CB4C395B-A885-4802-8915-1A07B946E5A2}" dt="2023-05-20T08:22:33.099" v="994"/>
          <ac:spMkLst>
            <pc:docMk/>
            <pc:sldMk cId="1464135545" sldId="262"/>
            <ac:spMk id="52" creationId="{9D06F6B9-20CF-CEB7-319B-6DB16A1C0CF6}"/>
          </ac:spMkLst>
        </pc:spChg>
        <pc:spChg chg="mod">
          <ac:chgData name="AFIFA MOHAMED ISMAEEL ALTORABI" userId="c4b53981-4ac2-4c4c-a7c4-9400212f5682" providerId="ADAL" clId="{CB4C395B-A885-4802-8915-1A07B946E5A2}" dt="2023-05-20T08:22:33.099" v="994"/>
          <ac:spMkLst>
            <pc:docMk/>
            <pc:sldMk cId="1464135545" sldId="262"/>
            <ac:spMk id="53" creationId="{381F8CEC-8F46-BBD1-CE3F-F7D47B968E6C}"/>
          </ac:spMkLst>
        </pc:spChg>
        <pc:spChg chg="mod">
          <ac:chgData name="AFIFA MOHAMED ISMAEEL ALTORABI" userId="c4b53981-4ac2-4c4c-a7c4-9400212f5682" providerId="ADAL" clId="{CB4C395B-A885-4802-8915-1A07B946E5A2}" dt="2023-05-20T08:22:33.099" v="994"/>
          <ac:spMkLst>
            <pc:docMk/>
            <pc:sldMk cId="1464135545" sldId="262"/>
            <ac:spMk id="54" creationId="{7A1D88AD-7498-E9DC-88ED-E34C0A8DC370}"/>
          </ac:spMkLst>
        </pc:spChg>
        <pc:spChg chg="mod">
          <ac:chgData name="AFIFA MOHAMED ISMAEEL ALTORABI" userId="c4b53981-4ac2-4c4c-a7c4-9400212f5682" providerId="ADAL" clId="{CB4C395B-A885-4802-8915-1A07B946E5A2}" dt="2023-05-20T08:22:33.099" v="994"/>
          <ac:spMkLst>
            <pc:docMk/>
            <pc:sldMk cId="1464135545" sldId="262"/>
            <ac:spMk id="55" creationId="{4B980B61-549E-4802-B2B0-D0C35CA03856}"/>
          </ac:spMkLst>
        </pc:spChg>
        <pc:spChg chg="mod">
          <ac:chgData name="AFIFA MOHAMED ISMAEEL ALTORABI" userId="c4b53981-4ac2-4c4c-a7c4-9400212f5682" providerId="ADAL" clId="{CB4C395B-A885-4802-8915-1A07B946E5A2}" dt="2023-05-20T08:22:33.099" v="994"/>
          <ac:spMkLst>
            <pc:docMk/>
            <pc:sldMk cId="1464135545" sldId="262"/>
            <ac:spMk id="56" creationId="{1845EFAD-682B-5641-0E86-B49C139659EC}"/>
          </ac:spMkLst>
        </pc:spChg>
        <pc:spChg chg="mod">
          <ac:chgData name="AFIFA MOHAMED ISMAEEL ALTORABI" userId="c4b53981-4ac2-4c4c-a7c4-9400212f5682" providerId="ADAL" clId="{CB4C395B-A885-4802-8915-1A07B946E5A2}" dt="2023-05-20T08:22:33.099" v="994"/>
          <ac:spMkLst>
            <pc:docMk/>
            <pc:sldMk cId="1464135545" sldId="262"/>
            <ac:spMk id="57" creationId="{6AB325EC-80C7-E392-6FB0-F56F0FAE3B9D}"/>
          </ac:spMkLst>
        </pc:spChg>
        <pc:spChg chg="mod">
          <ac:chgData name="AFIFA MOHAMED ISMAEEL ALTORABI" userId="c4b53981-4ac2-4c4c-a7c4-9400212f5682" providerId="ADAL" clId="{CB4C395B-A885-4802-8915-1A07B946E5A2}" dt="2023-05-20T08:22:33.099" v="994"/>
          <ac:spMkLst>
            <pc:docMk/>
            <pc:sldMk cId="1464135545" sldId="262"/>
            <ac:spMk id="58" creationId="{26711146-93D5-833C-C027-2E770D4AEB1B}"/>
          </ac:spMkLst>
        </pc:spChg>
        <pc:spChg chg="mod">
          <ac:chgData name="AFIFA MOHAMED ISMAEEL ALTORABI" userId="c4b53981-4ac2-4c4c-a7c4-9400212f5682" providerId="ADAL" clId="{CB4C395B-A885-4802-8915-1A07B946E5A2}" dt="2023-05-20T08:22:33.099" v="994"/>
          <ac:spMkLst>
            <pc:docMk/>
            <pc:sldMk cId="1464135545" sldId="262"/>
            <ac:spMk id="59" creationId="{D8E68241-2F8F-CF62-D83A-CE7AA47A8472}"/>
          </ac:spMkLst>
        </pc:spChg>
        <pc:spChg chg="mod">
          <ac:chgData name="AFIFA MOHAMED ISMAEEL ALTORABI" userId="c4b53981-4ac2-4c4c-a7c4-9400212f5682" providerId="ADAL" clId="{CB4C395B-A885-4802-8915-1A07B946E5A2}" dt="2023-05-20T08:22:33.099" v="994"/>
          <ac:spMkLst>
            <pc:docMk/>
            <pc:sldMk cId="1464135545" sldId="262"/>
            <ac:spMk id="60" creationId="{D45211EB-F026-1622-7413-6E4FD765D217}"/>
          </ac:spMkLst>
        </pc:spChg>
        <pc:spChg chg="mod">
          <ac:chgData name="AFIFA MOHAMED ISMAEEL ALTORABI" userId="c4b53981-4ac2-4c4c-a7c4-9400212f5682" providerId="ADAL" clId="{CB4C395B-A885-4802-8915-1A07B946E5A2}" dt="2023-05-20T08:22:33.099" v="994"/>
          <ac:spMkLst>
            <pc:docMk/>
            <pc:sldMk cId="1464135545" sldId="262"/>
            <ac:spMk id="61" creationId="{E3EE4050-6D5B-D800-544D-9A81409742B4}"/>
          </ac:spMkLst>
        </pc:spChg>
        <pc:spChg chg="mod">
          <ac:chgData name="AFIFA MOHAMED ISMAEEL ALTORABI" userId="c4b53981-4ac2-4c4c-a7c4-9400212f5682" providerId="ADAL" clId="{CB4C395B-A885-4802-8915-1A07B946E5A2}" dt="2023-05-20T08:22:33.099" v="994"/>
          <ac:spMkLst>
            <pc:docMk/>
            <pc:sldMk cId="1464135545" sldId="262"/>
            <ac:spMk id="62" creationId="{47ADB362-333E-31AE-2739-7223CAB6E0EB}"/>
          </ac:spMkLst>
        </pc:spChg>
        <pc:spChg chg="mod">
          <ac:chgData name="AFIFA MOHAMED ISMAEEL ALTORABI" userId="c4b53981-4ac2-4c4c-a7c4-9400212f5682" providerId="ADAL" clId="{CB4C395B-A885-4802-8915-1A07B946E5A2}" dt="2023-05-20T08:22:33.099" v="994"/>
          <ac:spMkLst>
            <pc:docMk/>
            <pc:sldMk cId="1464135545" sldId="262"/>
            <ac:spMk id="63" creationId="{A7AE5646-E8B0-2E56-27B4-61CE218BE21A}"/>
          </ac:spMkLst>
        </pc:spChg>
        <pc:spChg chg="mod">
          <ac:chgData name="AFIFA MOHAMED ISMAEEL ALTORABI" userId="c4b53981-4ac2-4c4c-a7c4-9400212f5682" providerId="ADAL" clId="{CB4C395B-A885-4802-8915-1A07B946E5A2}" dt="2023-05-20T08:22:33.099" v="994"/>
          <ac:spMkLst>
            <pc:docMk/>
            <pc:sldMk cId="1464135545" sldId="262"/>
            <ac:spMk id="64" creationId="{03385461-3C19-FF4A-AA29-6225F2F0E3ED}"/>
          </ac:spMkLst>
        </pc:spChg>
        <pc:spChg chg="mod">
          <ac:chgData name="AFIFA MOHAMED ISMAEEL ALTORABI" userId="c4b53981-4ac2-4c4c-a7c4-9400212f5682" providerId="ADAL" clId="{CB4C395B-A885-4802-8915-1A07B946E5A2}" dt="2023-05-20T08:22:33.099" v="994"/>
          <ac:spMkLst>
            <pc:docMk/>
            <pc:sldMk cId="1464135545" sldId="262"/>
            <ac:spMk id="65" creationId="{1B47C450-CC14-E895-B86C-E276E3473029}"/>
          </ac:spMkLst>
        </pc:spChg>
        <pc:spChg chg="mod">
          <ac:chgData name="AFIFA MOHAMED ISMAEEL ALTORABI" userId="c4b53981-4ac2-4c4c-a7c4-9400212f5682" providerId="ADAL" clId="{CB4C395B-A885-4802-8915-1A07B946E5A2}" dt="2023-05-20T08:22:33.099" v="994"/>
          <ac:spMkLst>
            <pc:docMk/>
            <pc:sldMk cId="1464135545" sldId="262"/>
            <ac:spMk id="66" creationId="{CFDF6AE0-29C2-6BD0-1628-5A1B5EFFC625}"/>
          </ac:spMkLst>
        </pc:spChg>
        <pc:spChg chg="mod">
          <ac:chgData name="AFIFA MOHAMED ISMAEEL ALTORABI" userId="c4b53981-4ac2-4c4c-a7c4-9400212f5682" providerId="ADAL" clId="{CB4C395B-A885-4802-8915-1A07B946E5A2}" dt="2023-05-20T08:22:33.099" v="994"/>
          <ac:spMkLst>
            <pc:docMk/>
            <pc:sldMk cId="1464135545" sldId="262"/>
            <ac:spMk id="67" creationId="{550BEE18-4822-A754-C6F2-D34D45D47A30}"/>
          </ac:spMkLst>
        </pc:spChg>
        <pc:spChg chg="mod">
          <ac:chgData name="AFIFA MOHAMED ISMAEEL ALTORABI" userId="c4b53981-4ac2-4c4c-a7c4-9400212f5682" providerId="ADAL" clId="{CB4C395B-A885-4802-8915-1A07B946E5A2}" dt="2023-05-20T08:22:33.099" v="994"/>
          <ac:spMkLst>
            <pc:docMk/>
            <pc:sldMk cId="1464135545" sldId="262"/>
            <ac:spMk id="68" creationId="{4491AC91-4222-13FD-7142-B19AAB3EBDDB}"/>
          </ac:spMkLst>
        </pc:spChg>
        <pc:spChg chg="mod">
          <ac:chgData name="AFIFA MOHAMED ISMAEEL ALTORABI" userId="c4b53981-4ac2-4c4c-a7c4-9400212f5682" providerId="ADAL" clId="{CB4C395B-A885-4802-8915-1A07B946E5A2}" dt="2023-05-20T08:22:33.099" v="994"/>
          <ac:spMkLst>
            <pc:docMk/>
            <pc:sldMk cId="1464135545" sldId="262"/>
            <ac:spMk id="69" creationId="{774A41A4-8825-6AC7-66DB-55F0898341D5}"/>
          </ac:spMkLst>
        </pc:spChg>
        <pc:spChg chg="mod">
          <ac:chgData name="AFIFA MOHAMED ISMAEEL ALTORABI" userId="c4b53981-4ac2-4c4c-a7c4-9400212f5682" providerId="ADAL" clId="{CB4C395B-A885-4802-8915-1A07B946E5A2}" dt="2023-05-20T08:22:33.099" v="994"/>
          <ac:spMkLst>
            <pc:docMk/>
            <pc:sldMk cId="1464135545" sldId="262"/>
            <ac:spMk id="70" creationId="{445C4693-A864-5B52-8952-CA333968EAE5}"/>
          </ac:spMkLst>
        </pc:spChg>
        <pc:spChg chg="mod">
          <ac:chgData name="AFIFA MOHAMED ISMAEEL ALTORABI" userId="c4b53981-4ac2-4c4c-a7c4-9400212f5682" providerId="ADAL" clId="{CB4C395B-A885-4802-8915-1A07B946E5A2}" dt="2023-05-20T08:22:33.099" v="994"/>
          <ac:spMkLst>
            <pc:docMk/>
            <pc:sldMk cId="1464135545" sldId="262"/>
            <ac:spMk id="71" creationId="{46D14DE2-93F3-870D-D347-25BCD1B47AA9}"/>
          </ac:spMkLst>
        </pc:spChg>
        <pc:spChg chg="mod">
          <ac:chgData name="AFIFA MOHAMED ISMAEEL ALTORABI" userId="c4b53981-4ac2-4c4c-a7c4-9400212f5682" providerId="ADAL" clId="{CB4C395B-A885-4802-8915-1A07B946E5A2}" dt="2023-05-20T08:22:33.099" v="994"/>
          <ac:spMkLst>
            <pc:docMk/>
            <pc:sldMk cId="1464135545" sldId="262"/>
            <ac:spMk id="72" creationId="{DD121CE4-E9C7-D6D0-8DCA-0972AADED604}"/>
          </ac:spMkLst>
        </pc:spChg>
        <pc:grpChg chg="add del mod">
          <ac:chgData name="AFIFA MOHAMED ISMAEEL ALTORABI" userId="c4b53981-4ac2-4c4c-a7c4-9400212f5682" providerId="ADAL" clId="{CB4C395B-A885-4802-8915-1A07B946E5A2}" dt="2023-05-20T08:21:34.866" v="967" actId="21"/>
          <ac:grpSpMkLst>
            <pc:docMk/>
            <pc:sldMk cId="1464135545" sldId="262"/>
            <ac:grpSpMk id="7" creationId="{72319136-887C-A1AD-1650-B761C64E7889}"/>
          </ac:grpSpMkLst>
        </pc:grpChg>
        <pc:grpChg chg="add del mod">
          <ac:chgData name="AFIFA MOHAMED ISMAEEL ALTORABI" userId="c4b53981-4ac2-4c4c-a7c4-9400212f5682" providerId="ADAL" clId="{CB4C395B-A885-4802-8915-1A07B946E5A2}" dt="2023-05-20T08:23:33.956" v="997" actId="478"/>
          <ac:grpSpMkLst>
            <pc:docMk/>
            <pc:sldMk cId="1464135545" sldId="262"/>
            <ac:grpSpMk id="42" creationId="{BF3F1686-D854-AC88-DB82-A9086C86C014}"/>
          </ac:grpSpMkLst>
        </pc:grpChg>
        <pc:picChg chg="add del mod">
          <ac:chgData name="AFIFA MOHAMED ISMAEEL ALTORABI" userId="c4b53981-4ac2-4c4c-a7c4-9400212f5682" providerId="ADAL" clId="{CB4C395B-A885-4802-8915-1A07B946E5A2}" dt="2023-05-20T08:21:34.866" v="967" actId="21"/>
          <ac:picMkLst>
            <pc:docMk/>
            <pc:sldMk cId="1464135545" sldId="262"/>
            <ac:picMk id="4" creationId="{3EE5D400-4CDF-49E4-F1A4-B25DC0BE01C0}"/>
          </ac:picMkLst>
        </pc:picChg>
        <pc:picChg chg="add del mod">
          <ac:chgData name="AFIFA MOHAMED ISMAEEL ALTORABI" userId="c4b53981-4ac2-4c4c-a7c4-9400212f5682" providerId="ADAL" clId="{CB4C395B-A885-4802-8915-1A07B946E5A2}" dt="2023-05-20T08:26:52.701" v="1026" actId="478"/>
          <ac:picMkLst>
            <pc:docMk/>
            <pc:sldMk cId="1464135545" sldId="262"/>
            <ac:picMk id="41" creationId="{027A1F96-E5F6-C60B-84AB-8845471120BD}"/>
          </ac:picMkLst>
        </pc:picChg>
      </pc:sldChg>
      <pc:sldChg chg="addSp delSp modSp new mod ord setBg addAnim modAnim delDesignElem">
        <pc:chgData name="AFIFA MOHAMED ISMAEEL ALTORABI" userId="c4b53981-4ac2-4c4c-a7c4-9400212f5682" providerId="ADAL" clId="{CB4C395B-A885-4802-8915-1A07B946E5A2}" dt="2023-05-20T10:47:39.461" v="1495"/>
        <pc:sldMkLst>
          <pc:docMk/>
          <pc:sldMk cId="2314257264" sldId="263"/>
        </pc:sldMkLst>
        <pc:spChg chg="del mod">
          <ac:chgData name="AFIFA MOHAMED ISMAEEL ALTORABI" userId="c4b53981-4ac2-4c4c-a7c4-9400212f5682" providerId="ADAL" clId="{CB4C395B-A885-4802-8915-1A07B946E5A2}" dt="2023-05-20T10:46:13.613" v="1483" actId="478"/>
          <ac:spMkLst>
            <pc:docMk/>
            <pc:sldMk cId="2314257264" sldId="263"/>
            <ac:spMk id="2" creationId="{55C839F1-4F1D-F268-F71C-C5D3A2EB147A}"/>
          </ac:spMkLst>
        </pc:spChg>
        <pc:spChg chg="add del mod">
          <ac:chgData name="AFIFA MOHAMED ISMAEEL ALTORABI" userId="c4b53981-4ac2-4c4c-a7c4-9400212f5682" providerId="ADAL" clId="{CB4C395B-A885-4802-8915-1A07B946E5A2}" dt="2023-05-20T10:43:30.850" v="1449" actId="26606"/>
          <ac:spMkLst>
            <pc:docMk/>
            <pc:sldMk cId="2314257264" sldId="263"/>
            <ac:spMk id="3" creationId="{8B07C481-793D-441E-2A01-0EA70D871670}"/>
          </ac:spMkLst>
        </pc:spChg>
        <pc:spChg chg="mod">
          <ac:chgData name="AFIFA MOHAMED ISMAEEL ALTORABI" userId="c4b53981-4ac2-4c4c-a7c4-9400212f5682" providerId="ADAL" clId="{CB4C395B-A885-4802-8915-1A07B946E5A2}" dt="2023-05-20T10:45:00.144" v="1474" actId="26606"/>
          <ac:spMkLst>
            <pc:docMk/>
            <pc:sldMk cId="2314257264" sldId="263"/>
            <ac:spMk id="4" creationId="{989188AD-BE7A-36C9-A77A-C17A73A03B21}"/>
          </ac:spMkLst>
        </pc:spChg>
        <pc:spChg chg="add del">
          <ac:chgData name="AFIFA MOHAMED ISMAEEL ALTORABI" userId="c4b53981-4ac2-4c4c-a7c4-9400212f5682" providerId="ADAL" clId="{CB4C395B-A885-4802-8915-1A07B946E5A2}" dt="2023-05-20T10:44:54.578" v="1472"/>
          <ac:spMkLst>
            <pc:docMk/>
            <pc:sldMk cId="2314257264" sldId="263"/>
            <ac:spMk id="6" creationId="{ED894347-C9A9-4BFD-8A6D-05A2B0CDDF79}"/>
          </ac:spMkLst>
        </pc:spChg>
        <pc:spChg chg="add del mod">
          <ac:chgData name="AFIFA MOHAMED ISMAEEL ALTORABI" userId="c4b53981-4ac2-4c4c-a7c4-9400212f5682" providerId="ADAL" clId="{CB4C395B-A885-4802-8915-1A07B946E5A2}" dt="2023-05-20T10:46:16.200" v="1484" actId="478"/>
          <ac:spMkLst>
            <pc:docMk/>
            <pc:sldMk cId="2314257264" sldId="263"/>
            <ac:spMk id="7" creationId="{14542234-5B3A-3BEF-BFE7-8FA5475FC191}"/>
          </ac:spMkLst>
        </pc:spChg>
        <pc:spChg chg="add del">
          <ac:chgData name="AFIFA MOHAMED ISMAEEL ALTORABI" userId="c4b53981-4ac2-4c4c-a7c4-9400212f5682" providerId="ADAL" clId="{CB4C395B-A885-4802-8915-1A07B946E5A2}" dt="2023-05-20T05:29:32.991" v="46" actId="26606"/>
          <ac:spMkLst>
            <pc:docMk/>
            <pc:sldMk cId="2314257264" sldId="263"/>
            <ac:spMk id="7" creationId="{1A95671B-3CC6-4792-9114-B74FAEA224E6}"/>
          </ac:spMkLst>
        </pc:spChg>
        <pc:spChg chg="add mod">
          <ac:chgData name="AFIFA MOHAMED ISMAEEL ALTORABI" userId="c4b53981-4ac2-4c4c-a7c4-9400212f5682" providerId="ADAL" clId="{CB4C395B-A885-4802-8915-1A07B946E5A2}" dt="2023-05-20T10:46:25.661" v="1486"/>
          <ac:spMkLst>
            <pc:docMk/>
            <pc:sldMk cId="2314257264" sldId="263"/>
            <ac:spMk id="8" creationId="{3BB67B7D-073C-068B-D857-05EBF6E5DEBD}"/>
          </ac:spMkLst>
        </pc:spChg>
        <pc:spChg chg="add del">
          <ac:chgData name="AFIFA MOHAMED ISMAEEL ALTORABI" userId="c4b53981-4ac2-4c4c-a7c4-9400212f5682" providerId="ADAL" clId="{CB4C395B-A885-4802-8915-1A07B946E5A2}" dt="2023-05-20T05:29:32.991" v="46" actId="26606"/>
          <ac:spMkLst>
            <pc:docMk/>
            <pc:sldMk cId="2314257264" sldId="263"/>
            <ac:spMk id="8" creationId="{415E4EED-98B5-FA4F-43D1-0B8E706A47DD}"/>
          </ac:spMkLst>
        </pc:spChg>
        <pc:spChg chg="add mod">
          <ac:chgData name="AFIFA MOHAMED ISMAEEL ALTORABI" userId="c4b53981-4ac2-4c4c-a7c4-9400212f5682" providerId="ADAL" clId="{CB4C395B-A885-4802-8915-1A07B946E5A2}" dt="2023-05-20T10:46:25.661" v="1486"/>
          <ac:spMkLst>
            <pc:docMk/>
            <pc:sldMk cId="2314257264" sldId="263"/>
            <ac:spMk id="9" creationId="{06AB6721-3DEB-DDBA-5C11-E668C2C33FE7}"/>
          </ac:spMkLst>
        </pc:spChg>
        <pc:spChg chg="add del">
          <ac:chgData name="AFIFA MOHAMED ISMAEEL ALTORABI" userId="c4b53981-4ac2-4c4c-a7c4-9400212f5682" providerId="ADAL" clId="{CB4C395B-A885-4802-8915-1A07B946E5A2}" dt="2023-05-20T05:29:19.808" v="44" actId="26606"/>
          <ac:spMkLst>
            <pc:docMk/>
            <pc:sldMk cId="2314257264" sldId="263"/>
            <ac:spMk id="9" creationId="{415E4EED-98B5-FA4F-43D1-0B8E706A47DD}"/>
          </ac:spMkLst>
        </pc:spChg>
        <pc:spChg chg="add del">
          <ac:chgData name="AFIFA MOHAMED ISMAEEL ALTORABI" userId="c4b53981-4ac2-4c4c-a7c4-9400212f5682" providerId="ADAL" clId="{CB4C395B-A885-4802-8915-1A07B946E5A2}" dt="2023-05-20T05:33:01.787" v="58" actId="26606"/>
          <ac:spMkLst>
            <pc:docMk/>
            <pc:sldMk cId="2314257264" sldId="263"/>
            <ac:spMk id="10" creationId="{CED4ADB3-C6E5-44F4-960B-D8CDEC8E8A29}"/>
          </ac:spMkLst>
        </pc:spChg>
        <pc:spChg chg="add del">
          <ac:chgData name="AFIFA MOHAMED ISMAEEL ALTORABI" userId="c4b53981-4ac2-4c4c-a7c4-9400212f5682" providerId="ADAL" clId="{CB4C395B-A885-4802-8915-1A07B946E5A2}" dt="2023-05-20T05:33:01.787" v="58" actId="26606"/>
          <ac:spMkLst>
            <pc:docMk/>
            <pc:sldMk cId="2314257264" sldId="263"/>
            <ac:spMk id="11" creationId="{CA3A60F0-5749-D3B2-5C59-AE0D14A08F7D}"/>
          </ac:spMkLst>
        </pc:spChg>
        <pc:spChg chg="add del">
          <ac:chgData name="AFIFA MOHAMED ISMAEEL ALTORABI" userId="c4b53981-4ac2-4c4c-a7c4-9400212f5682" providerId="ADAL" clId="{CB4C395B-A885-4802-8915-1A07B946E5A2}" dt="2023-05-20T05:29:19.808" v="44" actId="26606"/>
          <ac:spMkLst>
            <pc:docMk/>
            <pc:sldMk cId="2314257264" sldId="263"/>
            <ac:spMk id="12" creationId="{1A95671B-3CC6-4792-9114-B74FAEA224E6}"/>
          </ac:spMkLst>
        </pc:spChg>
        <pc:spChg chg="add del">
          <ac:chgData name="AFIFA MOHAMED ISMAEEL ALTORABI" userId="c4b53981-4ac2-4c4c-a7c4-9400212f5682" providerId="ADAL" clId="{CB4C395B-A885-4802-8915-1A07B946E5A2}" dt="2023-05-20T10:44:54.578" v="1472"/>
          <ac:spMkLst>
            <pc:docMk/>
            <pc:sldMk cId="2314257264" sldId="263"/>
            <ac:spMk id="13" creationId="{5531D9B7-48AB-4407-A9E8-13391FCB2E54}"/>
          </ac:spMkLst>
        </pc:spChg>
        <pc:spChg chg="add del">
          <ac:chgData name="AFIFA MOHAMED ISMAEEL ALTORABI" userId="c4b53981-4ac2-4c4c-a7c4-9400212f5682" providerId="ADAL" clId="{CB4C395B-A885-4802-8915-1A07B946E5A2}" dt="2023-05-20T10:44:54.578" v="1472"/>
          <ac:spMkLst>
            <pc:docMk/>
            <pc:sldMk cId="2314257264" sldId="263"/>
            <ac:spMk id="15" creationId="{284ED281-4082-46F9-86EE-D78901367138}"/>
          </ac:spMkLst>
        </pc:spChg>
        <pc:spChg chg="add">
          <ac:chgData name="AFIFA MOHAMED ISMAEEL ALTORABI" userId="c4b53981-4ac2-4c4c-a7c4-9400212f5682" providerId="ADAL" clId="{CB4C395B-A885-4802-8915-1A07B946E5A2}" dt="2023-05-20T10:45:00.144" v="1474" actId="26606"/>
          <ac:spMkLst>
            <pc:docMk/>
            <pc:sldMk cId="2314257264" sldId="263"/>
            <ac:spMk id="16" creationId="{0C277D19-7DB2-4EB7-A9D7-94188998EBD1}"/>
          </ac:spMkLst>
        </pc:spChg>
        <pc:spChg chg="add">
          <ac:chgData name="AFIFA MOHAMED ISMAEEL ALTORABI" userId="c4b53981-4ac2-4c4c-a7c4-9400212f5682" providerId="ADAL" clId="{CB4C395B-A885-4802-8915-1A07B946E5A2}" dt="2023-05-20T10:45:00.144" v="1474" actId="26606"/>
          <ac:spMkLst>
            <pc:docMk/>
            <pc:sldMk cId="2314257264" sldId="263"/>
            <ac:spMk id="17" creationId="{EB197D2C-A33B-4345-BB16-C894ABA82F63}"/>
          </ac:spMkLst>
        </pc:spChg>
        <pc:spChg chg="add del">
          <ac:chgData name="AFIFA MOHAMED ISMAEEL ALTORABI" userId="c4b53981-4ac2-4c4c-a7c4-9400212f5682" providerId="ADAL" clId="{CB4C395B-A885-4802-8915-1A07B946E5A2}" dt="2023-05-20T05:33:01.787" v="58" actId="26606"/>
          <ac:spMkLst>
            <pc:docMk/>
            <pc:sldMk cId="2314257264" sldId="263"/>
            <ac:spMk id="18" creationId="{E46B98A5-2874-4160-A801-37F774304EC1}"/>
          </ac:spMkLst>
        </pc:spChg>
        <pc:grpChg chg="add del">
          <ac:chgData name="AFIFA MOHAMED ISMAEEL ALTORABI" userId="c4b53981-4ac2-4c4c-a7c4-9400212f5682" providerId="ADAL" clId="{CB4C395B-A885-4802-8915-1A07B946E5A2}" dt="2023-05-20T05:33:01.787" v="58" actId="26606"/>
          <ac:grpSpMkLst>
            <pc:docMk/>
            <pc:sldMk cId="2314257264" sldId="263"/>
            <ac:grpSpMk id="14" creationId="{D2A542E6-1924-4FE2-89D1-3CB19468C1F6}"/>
          </ac:grpSpMkLst>
        </pc:grpChg>
        <pc:grpChg chg="add del">
          <ac:chgData name="AFIFA MOHAMED ISMAEEL ALTORABI" userId="c4b53981-4ac2-4c4c-a7c4-9400212f5682" providerId="ADAL" clId="{CB4C395B-A885-4802-8915-1A07B946E5A2}" dt="2023-05-20T05:33:01.787" v="58" actId="26606"/>
          <ac:grpSpMkLst>
            <pc:docMk/>
            <pc:sldMk cId="2314257264" sldId="263"/>
            <ac:grpSpMk id="20" creationId="{21DDE79B-A5E7-4416-9FDF-A11E385102C9}"/>
          </ac:grpSpMkLst>
        </pc:grpChg>
        <pc:picChg chg="add del mod">
          <ac:chgData name="AFIFA MOHAMED ISMAEEL ALTORABI" userId="c4b53981-4ac2-4c4c-a7c4-9400212f5682" providerId="ADAL" clId="{CB4C395B-A885-4802-8915-1A07B946E5A2}" dt="2023-05-20T05:33:02.229" v="60"/>
          <ac:picMkLst>
            <pc:docMk/>
            <pc:sldMk cId="2314257264" sldId="263"/>
            <ac:picMk id="5" creationId="{9BE2303E-A121-CA5B-DA7D-4A5250AD8B86}"/>
          </ac:picMkLst>
        </pc:picChg>
        <pc:picChg chg="add mod">
          <ac:chgData name="AFIFA MOHAMED ISMAEEL ALTORABI" userId="c4b53981-4ac2-4c4c-a7c4-9400212f5682" providerId="ADAL" clId="{CB4C395B-A885-4802-8915-1A07B946E5A2}" dt="2023-05-20T10:46:25.661" v="1486"/>
          <ac:picMkLst>
            <pc:docMk/>
            <pc:sldMk cId="2314257264" sldId="263"/>
            <ac:picMk id="10" creationId="{15263172-B17B-A1F2-E4AA-EB0C0DAC84B3}"/>
          </ac:picMkLst>
        </pc:picChg>
        <pc:picChg chg="add mod">
          <ac:chgData name="AFIFA MOHAMED ISMAEEL ALTORABI" userId="c4b53981-4ac2-4c4c-a7c4-9400212f5682" providerId="ADAL" clId="{CB4C395B-A885-4802-8915-1A07B946E5A2}" dt="2023-05-20T10:46:25.661" v="1486"/>
          <ac:picMkLst>
            <pc:docMk/>
            <pc:sldMk cId="2314257264" sldId="263"/>
            <ac:picMk id="11" creationId="{9491D927-BACD-B190-5A0B-41A65C21AF7A}"/>
          </ac:picMkLst>
        </pc:picChg>
      </pc:sldChg>
      <pc:sldChg chg="modSp new mod">
        <pc:chgData name="AFIFA MOHAMED ISMAEEL ALTORABI" userId="c4b53981-4ac2-4c4c-a7c4-9400212f5682" providerId="ADAL" clId="{CB4C395B-A885-4802-8915-1A07B946E5A2}" dt="2023-05-20T10:44:56.283" v="1473"/>
        <pc:sldMkLst>
          <pc:docMk/>
          <pc:sldMk cId="3109739039" sldId="264"/>
        </pc:sldMkLst>
        <pc:spChg chg="mod">
          <ac:chgData name="AFIFA MOHAMED ISMAEEL ALTORABI" userId="c4b53981-4ac2-4c4c-a7c4-9400212f5682" providerId="ADAL" clId="{CB4C395B-A885-4802-8915-1A07B946E5A2}" dt="2023-05-20T10:44:56.283" v="1473"/>
          <ac:spMkLst>
            <pc:docMk/>
            <pc:sldMk cId="3109739039" sldId="264"/>
            <ac:spMk id="2" creationId="{800B5695-BFD9-C797-8E41-55FBB947A8CF}"/>
          </ac:spMkLst>
        </pc:spChg>
        <pc:spChg chg="mod">
          <ac:chgData name="AFIFA MOHAMED ISMAEEL ALTORABI" userId="c4b53981-4ac2-4c4c-a7c4-9400212f5682" providerId="ADAL" clId="{CB4C395B-A885-4802-8915-1A07B946E5A2}" dt="2023-05-20T10:44:56.283" v="1473"/>
          <ac:spMkLst>
            <pc:docMk/>
            <pc:sldMk cId="3109739039" sldId="264"/>
            <ac:spMk id="3" creationId="{8089F07A-B4B5-4A5F-2C0A-FC2560F65AA6}"/>
          </ac:spMkLst>
        </pc:spChg>
        <pc:spChg chg="mod">
          <ac:chgData name="AFIFA MOHAMED ISMAEEL ALTORABI" userId="c4b53981-4ac2-4c4c-a7c4-9400212f5682" providerId="ADAL" clId="{CB4C395B-A885-4802-8915-1A07B946E5A2}" dt="2023-05-20T10:44:56.283" v="1473"/>
          <ac:spMkLst>
            <pc:docMk/>
            <pc:sldMk cId="3109739039" sldId="264"/>
            <ac:spMk id="4" creationId="{778C35F1-1240-71F5-BB1B-1ED378866F77}"/>
          </ac:spMkLst>
        </pc:spChg>
      </pc:sldChg>
      <pc:sldChg chg="addSp delSp modSp new mod setBg delDesignElem">
        <pc:chgData name="AFIFA MOHAMED ISMAEEL ALTORABI" userId="c4b53981-4ac2-4c4c-a7c4-9400212f5682" providerId="ADAL" clId="{CB4C395B-A885-4802-8915-1A07B946E5A2}" dt="2023-05-20T10:45:10.058" v="1477" actId="26606"/>
        <pc:sldMkLst>
          <pc:docMk/>
          <pc:sldMk cId="2612647620" sldId="265"/>
        </pc:sldMkLst>
        <pc:spChg chg="mod">
          <ac:chgData name="AFIFA MOHAMED ISMAEEL ALTORABI" userId="c4b53981-4ac2-4c4c-a7c4-9400212f5682" providerId="ADAL" clId="{CB4C395B-A885-4802-8915-1A07B946E5A2}" dt="2023-05-20T10:45:10.058" v="1477" actId="26606"/>
          <ac:spMkLst>
            <pc:docMk/>
            <pc:sldMk cId="2612647620" sldId="265"/>
            <ac:spMk id="2" creationId="{DE515605-3875-98D7-0E4A-CECDCAE4C7A3}"/>
          </ac:spMkLst>
        </pc:spChg>
        <pc:spChg chg="del mod">
          <ac:chgData name="AFIFA MOHAMED ISMAEEL ALTORABI" userId="c4b53981-4ac2-4c4c-a7c4-9400212f5682" providerId="ADAL" clId="{CB4C395B-A885-4802-8915-1A07B946E5A2}" dt="2023-05-20T10:43:45.053" v="1450" actId="26606"/>
          <ac:spMkLst>
            <pc:docMk/>
            <pc:sldMk cId="2612647620" sldId="265"/>
            <ac:spMk id="3" creationId="{2B5C452C-1961-D47F-B2CE-56CF7B896AD9}"/>
          </ac:spMkLst>
        </pc:spChg>
        <pc:spChg chg="mod">
          <ac:chgData name="AFIFA MOHAMED ISMAEEL ALTORABI" userId="c4b53981-4ac2-4c4c-a7c4-9400212f5682" providerId="ADAL" clId="{CB4C395B-A885-4802-8915-1A07B946E5A2}" dt="2023-05-20T10:45:10.058" v="1477" actId="26606"/>
          <ac:spMkLst>
            <pc:docMk/>
            <pc:sldMk cId="2612647620" sldId="265"/>
            <ac:spMk id="4" creationId="{CAE1BAFB-63F9-AA3D-43FB-B3D7ADB1CF38}"/>
          </ac:spMkLst>
        </pc:spChg>
        <pc:spChg chg="add del">
          <ac:chgData name="AFIFA MOHAMED ISMAEEL ALTORABI" userId="c4b53981-4ac2-4c4c-a7c4-9400212f5682" providerId="ADAL" clId="{CB4C395B-A885-4802-8915-1A07B946E5A2}" dt="2023-05-20T10:45:10.058" v="1477" actId="26606"/>
          <ac:spMkLst>
            <pc:docMk/>
            <pc:sldMk cId="2612647620" sldId="265"/>
            <ac:spMk id="6" creationId="{A134706B-150F-487B-B4FB-34C10219C72F}"/>
          </ac:spMkLst>
        </pc:spChg>
        <pc:spChg chg="add del">
          <ac:chgData name="AFIFA MOHAMED ISMAEEL ALTORABI" userId="c4b53981-4ac2-4c4c-a7c4-9400212f5682" providerId="ADAL" clId="{CB4C395B-A885-4802-8915-1A07B946E5A2}" dt="2023-05-20T10:45:10.058" v="1477" actId="26606"/>
          <ac:spMkLst>
            <pc:docMk/>
            <pc:sldMk cId="2612647620" sldId="265"/>
            <ac:spMk id="7" creationId="{25FD23E7-C75D-4AFA-A4D4-BE5558110941}"/>
          </ac:spMkLst>
        </pc:spChg>
        <pc:spChg chg="add del">
          <ac:chgData name="AFIFA MOHAMED ISMAEEL ALTORABI" userId="c4b53981-4ac2-4c4c-a7c4-9400212f5682" providerId="ADAL" clId="{CB4C395B-A885-4802-8915-1A07B946E5A2}" dt="2023-05-20T10:44:54.578" v="1472"/>
          <ac:spMkLst>
            <pc:docMk/>
            <pc:sldMk cId="2612647620" sldId="265"/>
            <ac:spMk id="9" creationId="{0C277D19-7DB2-4EB7-A9D7-94188998EBD1}"/>
          </ac:spMkLst>
        </pc:spChg>
        <pc:spChg chg="add del">
          <ac:chgData name="AFIFA MOHAMED ISMAEEL ALTORABI" userId="c4b53981-4ac2-4c4c-a7c4-9400212f5682" providerId="ADAL" clId="{CB4C395B-A885-4802-8915-1A07B946E5A2}" dt="2023-05-20T10:44:54.578" v="1472"/>
          <ac:spMkLst>
            <pc:docMk/>
            <pc:sldMk cId="2612647620" sldId="265"/>
            <ac:spMk id="11" creationId="{EB197D2C-A33B-4345-BB16-C894ABA82F63}"/>
          </ac:spMkLst>
        </pc:spChg>
        <pc:spChg chg="add del">
          <ac:chgData name="AFIFA MOHAMED ISMAEEL ALTORABI" userId="c4b53981-4ac2-4c4c-a7c4-9400212f5682" providerId="ADAL" clId="{CB4C395B-A885-4802-8915-1A07B946E5A2}" dt="2023-05-20T10:45:10.058" v="1477" actId="26606"/>
          <ac:spMkLst>
            <pc:docMk/>
            <pc:sldMk cId="2612647620" sldId="265"/>
            <ac:spMk id="13" creationId="{D6705569-F545-4F47-A260-A9202826EA20}"/>
          </ac:spMkLst>
        </pc:spChg>
      </pc:sldChg>
      <pc:sldChg chg="addSp delSp modSp new del mod">
        <pc:chgData name="AFIFA MOHAMED ISMAEEL ALTORABI" userId="c4b53981-4ac2-4c4c-a7c4-9400212f5682" providerId="ADAL" clId="{CB4C395B-A885-4802-8915-1A07B946E5A2}" dt="2023-05-20T15:23:01.887" v="2288" actId="47"/>
        <pc:sldMkLst>
          <pc:docMk/>
          <pc:sldMk cId="4209133006" sldId="266"/>
        </pc:sldMkLst>
        <pc:spChg chg="del mod">
          <ac:chgData name="AFIFA MOHAMED ISMAEEL ALTORABI" userId="c4b53981-4ac2-4c4c-a7c4-9400212f5682" providerId="ADAL" clId="{CB4C395B-A885-4802-8915-1A07B946E5A2}" dt="2023-05-20T15:18:29.823" v="2238" actId="478"/>
          <ac:spMkLst>
            <pc:docMk/>
            <pc:sldMk cId="4209133006" sldId="266"/>
            <ac:spMk id="2" creationId="{6E3814D7-C26F-E367-E367-54BC624F2B33}"/>
          </ac:spMkLst>
        </pc:spChg>
        <pc:spChg chg="del mod">
          <ac:chgData name="AFIFA MOHAMED ISMAEEL ALTORABI" userId="c4b53981-4ac2-4c4c-a7c4-9400212f5682" providerId="ADAL" clId="{CB4C395B-A885-4802-8915-1A07B946E5A2}" dt="2023-05-20T15:19:35.938" v="2242" actId="26606"/>
          <ac:spMkLst>
            <pc:docMk/>
            <pc:sldMk cId="4209133006" sldId="266"/>
            <ac:spMk id="3" creationId="{0375231D-811C-ABF3-438C-2309CCD734F7}"/>
          </ac:spMkLst>
        </pc:spChg>
        <pc:spChg chg="del mod">
          <ac:chgData name="AFIFA MOHAMED ISMAEEL ALTORABI" userId="c4b53981-4ac2-4c4c-a7c4-9400212f5682" providerId="ADAL" clId="{CB4C395B-A885-4802-8915-1A07B946E5A2}" dt="2023-05-20T15:20:30.819" v="2247" actId="21"/>
          <ac:spMkLst>
            <pc:docMk/>
            <pc:sldMk cId="4209133006" sldId="266"/>
            <ac:spMk id="4" creationId="{0785B245-4899-BCE2-B37F-8227C92D0694}"/>
          </ac:spMkLst>
        </pc:spChg>
        <pc:spChg chg="add del mod">
          <ac:chgData name="AFIFA MOHAMED ISMAEEL ALTORABI" userId="c4b53981-4ac2-4c4c-a7c4-9400212f5682" providerId="ADAL" clId="{CB4C395B-A885-4802-8915-1A07B946E5A2}" dt="2023-05-20T15:20:30.819" v="2247" actId="21"/>
          <ac:spMkLst>
            <pc:docMk/>
            <pc:sldMk cId="4209133006" sldId="266"/>
            <ac:spMk id="5" creationId="{532452B2-AAE0-00CF-7806-7358AED06BAC}"/>
          </ac:spMkLst>
        </pc:spChg>
        <pc:spChg chg="add del mod">
          <ac:chgData name="AFIFA MOHAMED ISMAEEL ALTORABI" userId="c4b53981-4ac2-4c4c-a7c4-9400212f5682" providerId="ADAL" clId="{CB4C395B-A885-4802-8915-1A07B946E5A2}" dt="2023-05-20T15:20:30.819" v="2247" actId="21"/>
          <ac:spMkLst>
            <pc:docMk/>
            <pc:sldMk cId="4209133006" sldId="266"/>
            <ac:spMk id="6" creationId="{30E953A7-94B3-0155-C132-B306A01B3B38}"/>
          </ac:spMkLst>
        </pc:spChg>
        <pc:spChg chg="add del mod">
          <ac:chgData name="AFIFA MOHAMED ISMAEEL ALTORABI" userId="c4b53981-4ac2-4c4c-a7c4-9400212f5682" providerId="ADAL" clId="{CB4C395B-A885-4802-8915-1A07B946E5A2}" dt="2023-05-20T15:18:12.639" v="2231"/>
          <ac:spMkLst>
            <pc:docMk/>
            <pc:sldMk cId="4209133006" sldId="266"/>
            <ac:spMk id="7" creationId="{0016BA33-8B43-DF26-C628-EBECD33D0467}"/>
          </ac:spMkLst>
        </pc:spChg>
        <pc:spChg chg="add del mod">
          <ac:chgData name="AFIFA MOHAMED ISMAEEL ALTORABI" userId="c4b53981-4ac2-4c4c-a7c4-9400212f5682" providerId="ADAL" clId="{CB4C395B-A885-4802-8915-1A07B946E5A2}" dt="2023-05-20T15:18:12.639" v="2231"/>
          <ac:spMkLst>
            <pc:docMk/>
            <pc:sldMk cId="4209133006" sldId="266"/>
            <ac:spMk id="8" creationId="{F2DD3A71-BFDE-495D-4E1D-AE0719B05039}"/>
          </ac:spMkLst>
        </pc:spChg>
        <pc:spChg chg="add del mod">
          <ac:chgData name="AFIFA MOHAMED ISMAEEL ALTORABI" userId="c4b53981-4ac2-4c4c-a7c4-9400212f5682" providerId="ADAL" clId="{CB4C395B-A885-4802-8915-1A07B946E5A2}" dt="2023-05-20T15:18:36.921" v="2239" actId="478"/>
          <ac:spMkLst>
            <pc:docMk/>
            <pc:sldMk cId="4209133006" sldId="266"/>
            <ac:spMk id="10" creationId="{C2FE4480-4181-C3C4-0E0F-BDE65D5F59E5}"/>
          </ac:spMkLst>
        </pc:spChg>
        <pc:spChg chg="add mod">
          <ac:chgData name="AFIFA MOHAMED ISMAEEL ALTORABI" userId="c4b53981-4ac2-4c4c-a7c4-9400212f5682" providerId="ADAL" clId="{CB4C395B-A885-4802-8915-1A07B946E5A2}" dt="2023-05-20T15:20:30.819" v="2247" actId="21"/>
          <ac:spMkLst>
            <pc:docMk/>
            <pc:sldMk cId="4209133006" sldId="266"/>
            <ac:spMk id="12" creationId="{23CEA654-A8DD-E1FB-F7EC-7E18D75E7453}"/>
          </ac:spMkLst>
        </pc:spChg>
        <pc:graphicFrameChg chg="add del">
          <ac:chgData name="AFIFA MOHAMED ISMAEEL ALTORABI" userId="c4b53981-4ac2-4c4c-a7c4-9400212f5682" providerId="ADAL" clId="{CB4C395B-A885-4802-8915-1A07B946E5A2}" dt="2023-05-20T15:20:30.819" v="2247" actId="21"/>
          <ac:graphicFrameMkLst>
            <pc:docMk/>
            <pc:sldMk cId="4209133006" sldId="266"/>
            <ac:graphicFrameMk id="9" creationId="{57A29CF1-739B-9545-AD5E-E4D886CC6CB9}"/>
          </ac:graphicFrameMkLst>
        </pc:graphicFrameChg>
      </pc:sldChg>
      <pc:sldChg chg="modSp add del mod">
        <pc:chgData name="AFIFA MOHAMED ISMAEEL ALTORABI" userId="c4b53981-4ac2-4c4c-a7c4-9400212f5682" providerId="ADAL" clId="{CB4C395B-A885-4802-8915-1A07B946E5A2}" dt="2023-05-20T10:41:23.830" v="1441" actId="47"/>
        <pc:sldMkLst>
          <pc:docMk/>
          <pc:sldMk cId="0" sldId="269"/>
        </pc:sldMkLst>
        <pc:spChg chg="mod">
          <ac:chgData name="AFIFA MOHAMED ISMAEEL ALTORABI" userId="c4b53981-4ac2-4c4c-a7c4-9400212f5682" providerId="ADAL" clId="{CB4C395B-A885-4802-8915-1A07B946E5A2}" dt="2023-05-20T10:21:44.549" v="1246" actId="1076"/>
          <ac:spMkLst>
            <pc:docMk/>
            <pc:sldMk cId="0" sldId="269"/>
            <ac:spMk id="1085" creationId="{00000000-0000-0000-0000-000000000000}"/>
          </ac:spMkLst>
        </pc:spChg>
        <pc:grpChg chg="mod">
          <ac:chgData name="AFIFA MOHAMED ISMAEEL ALTORABI" userId="c4b53981-4ac2-4c4c-a7c4-9400212f5682" providerId="ADAL" clId="{CB4C395B-A885-4802-8915-1A07B946E5A2}" dt="2023-05-20T10:21:03.486" v="1244" actId="1076"/>
          <ac:grpSpMkLst>
            <pc:docMk/>
            <pc:sldMk cId="0" sldId="269"/>
            <ac:grpSpMk id="1102" creationId="{00000000-0000-0000-0000-000000000000}"/>
          </ac:grpSpMkLst>
        </pc:grpChg>
        <pc:cxnChg chg="mod">
          <ac:chgData name="AFIFA MOHAMED ISMAEEL ALTORABI" userId="c4b53981-4ac2-4c4c-a7c4-9400212f5682" providerId="ADAL" clId="{CB4C395B-A885-4802-8915-1A07B946E5A2}" dt="2023-05-20T10:21:03.486" v="1244" actId="1076"/>
          <ac:cxnSpMkLst>
            <pc:docMk/>
            <pc:sldMk cId="0" sldId="269"/>
            <ac:cxnSpMk id="1098" creationId="{00000000-0000-0000-0000-000000000000}"/>
          </ac:cxnSpMkLst>
        </pc:cxnChg>
        <pc:cxnChg chg="mod">
          <ac:chgData name="AFIFA MOHAMED ISMAEEL ALTORABI" userId="c4b53981-4ac2-4c4c-a7c4-9400212f5682" providerId="ADAL" clId="{CB4C395B-A885-4802-8915-1A07B946E5A2}" dt="2023-05-20T10:21:03.486" v="1244" actId="1076"/>
          <ac:cxnSpMkLst>
            <pc:docMk/>
            <pc:sldMk cId="0" sldId="269"/>
            <ac:cxnSpMk id="1100" creationId="{00000000-0000-0000-0000-000000000000}"/>
          </ac:cxnSpMkLst>
        </pc:cxnChg>
        <pc:cxnChg chg="mod">
          <ac:chgData name="AFIFA MOHAMED ISMAEEL ALTORABI" userId="c4b53981-4ac2-4c4c-a7c4-9400212f5682" providerId="ADAL" clId="{CB4C395B-A885-4802-8915-1A07B946E5A2}" dt="2023-05-20T10:21:03.486" v="1244" actId="1076"/>
          <ac:cxnSpMkLst>
            <pc:docMk/>
            <pc:sldMk cId="0" sldId="269"/>
            <ac:cxnSpMk id="1179" creationId="{00000000-0000-0000-0000-000000000000}"/>
          </ac:cxnSpMkLst>
        </pc:cxnChg>
      </pc:sldChg>
      <pc:sldChg chg="addSp delSp modSp add del mod setBg">
        <pc:chgData name="AFIFA MOHAMED ISMAEEL ALTORABI" userId="c4b53981-4ac2-4c4c-a7c4-9400212f5682" providerId="ADAL" clId="{CB4C395B-A885-4802-8915-1A07B946E5A2}" dt="2023-05-20T06:51:18.954" v="456" actId="47"/>
        <pc:sldMkLst>
          <pc:docMk/>
          <pc:sldMk cId="0" sldId="278"/>
        </pc:sldMkLst>
        <pc:spChg chg="add del mod">
          <ac:chgData name="AFIFA MOHAMED ISMAEEL ALTORABI" userId="c4b53981-4ac2-4c4c-a7c4-9400212f5682" providerId="ADAL" clId="{CB4C395B-A885-4802-8915-1A07B946E5A2}" dt="2023-05-20T06:21:53.214" v="216" actId="478"/>
          <ac:spMkLst>
            <pc:docMk/>
            <pc:sldMk cId="0" sldId="278"/>
            <ac:spMk id="5" creationId="{402366A5-FAA4-6B8D-7FD0-001958C1F35A}"/>
          </ac:spMkLst>
        </pc:spChg>
        <pc:spChg chg="add del mod">
          <ac:chgData name="AFIFA MOHAMED ISMAEEL ALTORABI" userId="c4b53981-4ac2-4c4c-a7c4-9400212f5682" providerId="ADAL" clId="{CB4C395B-A885-4802-8915-1A07B946E5A2}" dt="2023-05-20T06:18:13.135" v="174"/>
          <ac:spMkLst>
            <pc:docMk/>
            <pc:sldMk cId="0" sldId="278"/>
            <ac:spMk id="6" creationId="{203630D0-290F-9CD9-C46E-1CFF91FF451D}"/>
          </ac:spMkLst>
        </pc:spChg>
        <pc:spChg chg="add mod">
          <ac:chgData name="AFIFA MOHAMED ISMAEEL ALTORABI" userId="c4b53981-4ac2-4c4c-a7c4-9400212f5682" providerId="ADAL" clId="{CB4C395B-A885-4802-8915-1A07B946E5A2}" dt="2023-05-20T06:49:19.788" v="442" actId="26606"/>
          <ac:spMkLst>
            <pc:docMk/>
            <pc:sldMk cId="0" sldId="278"/>
            <ac:spMk id="7" creationId="{256DB8E1-0B4A-84A4-871C-73F2F9CB2E0F}"/>
          </ac:spMkLst>
        </pc:spChg>
        <pc:spChg chg="add mod">
          <ac:chgData name="AFIFA MOHAMED ISMAEEL ALTORABI" userId="c4b53981-4ac2-4c4c-a7c4-9400212f5682" providerId="ADAL" clId="{CB4C395B-A885-4802-8915-1A07B946E5A2}" dt="2023-05-20T06:49:19.788" v="442" actId="26606"/>
          <ac:spMkLst>
            <pc:docMk/>
            <pc:sldMk cId="0" sldId="278"/>
            <ac:spMk id="8" creationId="{547D392C-E59D-E34C-8AC8-8DC8FED7C42E}"/>
          </ac:spMkLst>
        </pc:spChg>
        <pc:spChg chg="add mod">
          <ac:chgData name="AFIFA MOHAMED ISMAEEL ALTORABI" userId="c4b53981-4ac2-4c4c-a7c4-9400212f5682" providerId="ADAL" clId="{CB4C395B-A885-4802-8915-1A07B946E5A2}" dt="2023-05-20T06:49:19.788" v="442" actId="26606"/>
          <ac:spMkLst>
            <pc:docMk/>
            <pc:sldMk cId="0" sldId="278"/>
            <ac:spMk id="9" creationId="{24D43D07-02FB-5ED6-3D5A-2B5B55E1F361}"/>
          </ac:spMkLst>
        </pc:spChg>
        <pc:spChg chg="add del mod">
          <ac:chgData name="AFIFA MOHAMED ISMAEEL ALTORABI" userId="c4b53981-4ac2-4c4c-a7c4-9400212f5682" providerId="ADAL" clId="{CB4C395B-A885-4802-8915-1A07B946E5A2}" dt="2023-05-20T06:26:14.547" v="243"/>
          <ac:spMkLst>
            <pc:docMk/>
            <pc:sldMk cId="0" sldId="278"/>
            <ac:spMk id="10" creationId="{40E6C55D-50C9-9480-974C-E73F7933874E}"/>
          </ac:spMkLst>
        </pc:spChg>
        <pc:spChg chg="mod">
          <ac:chgData name="AFIFA MOHAMED ISMAEEL ALTORABI" userId="c4b53981-4ac2-4c4c-a7c4-9400212f5682" providerId="ADAL" clId="{CB4C395B-A885-4802-8915-1A07B946E5A2}" dt="2023-05-20T06:49:19.788" v="442" actId="26606"/>
          <ac:spMkLst>
            <pc:docMk/>
            <pc:sldMk cId="0" sldId="278"/>
            <ac:spMk id="1855" creationId="{00000000-0000-0000-0000-000000000000}"/>
          </ac:spMkLst>
        </pc:spChg>
        <pc:spChg chg="mod">
          <ac:chgData name="AFIFA MOHAMED ISMAEEL ALTORABI" userId="c4b53981-4ac2-4c4c-a7c4-9400212f5682" providerId="ADAL" clId="{CB4C395B-A885-4802-8915-1A07B946E5A2}" dt="2023-05-20T06:49:19.788" v="442" actId="26606"/>
          <ac:spMkLst>
            <pc:docMk/>
            <pc:sldMk cId="0" sldId="278"/>
            <ac:spMk id="1856" creationId="{00000000-0000-0000-0000-000000000000}"/>
          </ac:spMkLst>
        </pc:spChg>
        <pc:spChg chg="mod">
          <ac:chgData name="AFIFA MOHAMED ISMAEEL ALTORABI" userId="c4b53981-4ac2-4c4c-a7c4-9400212f5682" providerId="ADAL" clId="{CB4C395B-A885-4802-8915-1A07B946E5A2}" dt="2023-05-20T06:49:19.788" v="442" actId="26606"/>
          <ac:spMkLst>
            <pc:docMk/>
            <pc:sldMk cId="0" sldId="278"/>
            <ac:spMk id="1857" creationId="{00000000-0000-0000-0000-000000000000}"/>
          </ac:spMkLst>
        </pc:spChg>
        <pc:spChg chg="mod ord">
          <ac:chgData name="AFIFA MOHAMED ISMAEEL ALTORABI" userId="c4b53981-4ac2-4c4c-a7c4-9400212f5682" providerId="ADAL" clId="{CB4C395B-A885-4802-8915-1A07B946E5A2}" dt="2023-05-20T06:49:19.788" v="442" actId="26606"/>
          <ac:spMkLst>
            <pc:docMk/>
            <pc:sldMk cId="0" sldId="278"/>
            <ac:spMk id="1858" creationId="{00000000-0000-0000-0000-000000000000}"/>
          </ac:spMkLst>
        </pc:spChg>
        <pc:spChg chg="mod">
          <ac:chgData name="AFIFA MOHAMED ISMAEEL ALTORABI" userId="c4b53981-4ac2-4c4c-a7c4-9400212f5682" providerId="ADAL" clId="{CB4C395B-A885-4802-8915-1A07B946E5A2}" dt="2023-05-20T06:49:19.788" v="442" actId="26606"/>
          <ac:spMkLst>
            <pc:docMk/>
            <pc:sldMk cId="0" sldId="278"/>
            <ac:spMk id="1859" creationId="{00000000-0000-0000-0000-000000000000}"/>
          </ac:spMkLst>
        </pc:spChg>
        <pc:spChg chg="mod">
          <ac:chgData name="AFIFA MOHAMED ISMAEEL ALTORABI" userId="c4b53981-4ac2-4c4c-a7c4-9400212f5682" providerId="ADAL" clId="{CB4C395B-A885-4802-8915-1A07B946E5A2}" dt="2023-05-20T06:49:19.788" v="442" actId="26606"/>
          <ac:spMkLst>
            <pc:docMk/>
            <pc:sldMk cId="0" sldId="278"/>
            <ac:spMk id="1860" creationId="{00000000-0000-0000-0000-000000000000}"/>
          </ac:spMkLst>
        </pc:spChg>
        <pc:spChg chg="mod">
          <ac:chgData name="AFIFA MOHAMED ISMAEEL ALTORABI" userId="c4b53981-4ac2-4c4c-a7c4-9400212f5682" providerId="ADAL" clId="{CB4C395B-A885-4802-8915-1A07B946E5A2}" dt="2023-05-20T06:49:19.788" v="442" actId="26606"/>
          <ac:spMkLst>
            <pc:docMk/>
            <pc:sldMk cId="0" sldId="278"/>
            <ac:spMk id="1861" creationId="{00000000-0000-0000-0000-000000000000}"/>
          </ac:spMkLst>
        </pc:spChg>
        <pc:spChg chg="mod topLvl">
          <ac:chgData name="AFIFA MOHAMED ISMAEEL ALTORABI" userId="c4b53981-4ac2-4c4c-a7c4-9400212f5682" providerId="ADAL" clId="{CB4C395B-A885-4802-8915-1A07B946E5A2}" dt="2023-05-20T06:49:19.788" v="442" actId="26606"/>
          <ac:spMkLst>
            <pc:docMk/>
            <pc:sldMk cId="0" sldId="278"/>
            <ac:spMk id="1863" creationId="{00000000-0000-0000-0000-000000000000}"/>
          </ac:spMkLst>
        </pc:spChg>
        <pc:spChg chg="del">
          <ac:chgData name="AFIFA MOHAMED ISMAEEL ALTORABI" userId="c4b53981-4ac2-4c4c-a7c4-9400212f5682" providerId="ADAL" clId="{CB4C395B-A885-4802-8915-1A07B946E5A2}" dt="2023-05-20T06:12:30.139" v="151" actId="478"/>
          <ac:spMkLst>
            <pc:docMk/>
            <pc:sldMk cId="0" sldId="278"/>
            <ac:spMk id="1865" creationId="{00000000-0000-0000-0000-000000000000}"/>
          </ac:spMkLst>
        </pc:spChg>
        <pc:spChg chg="del">
          <ac:chgData name="AFIFA MOHAMED ISMAEEL ALTORABI" userId="c4b53981-4ac2-4c4c-a7c4-9400212f5682" providerId="ADAL" clId="{CB4C395B-A885-4802-8915-1A07B946E5A2}" dt="2023-05-20T06:12:32.957" v="152" actId="478"/>
          <ac:spMkLst>
            <pc:docMk/>
            <pc:sldMk cId="0" sldId="278"/>
            <ac:spMk id="1866" creationId="{00000000-0000-0000-0000-000000000000}"/>
          </ac:spMkLst>
        </pc:spChg>
        <pc:spChg chg="del mod topLvl">
          <ac:chgData name="AFIFA MOHAMED ISMAEEL ALTORABI" userId="c4b53981-4ac2-4c4c-a7c4-9400212f5682" providerId="ADAL" clId="{CB4C395B-A885-4802-8915-1A07B946E5A2}" dt="2023-05-20T06:12:43.159" v="156" actId="478"/>
          <ac:spMkLst>
            <pc:docMk/>
            <pc:sldMk cId="0" sldId="278"/>
            <ac:spMk id="1868" creationId="{00000000-0000-0000-0000-000000000000}"/>
          </ac:spMkLst>
        </pc:spChg>
        <pc:spChg chg="del">
          <ac:chgData name="AFIFA MOHAMED ISMAEEL ALTORABI" userId="c4b53981-4ac2-4c4c-a7c4-9400212f5682" providerId="ADAL" clId="{CB4C395B-A885-4802-8915-1A07B946E5A2}" dt="2023-05-20T06:12:36.579" v="154" actId="478"/>
          <ac:spMkLst>
            <pc:docMk/>
            <pc:sldMk cId="0" sldId="278"/>
            <ac:spMk id="1869" creationId="{00000000-0000-0000-0000-000000000000}"/>
          </ac:spMkLst>
        </pc:spChg>
        <pc:spChg chg="mod topLvl">
          <ac:chgData name="AFIFA MOHAMED ISMAEEL ALTORABI" userId="c4b53981-4ac2-4c4c-a7c4-9400212f5682" providerId="ADAL" clId="{CB4C395B-A885-4802-8915-1A07B946E5A2}" dt="2023-05-20T06:49:19.788" v="442" actId="26606"/>
          <ac:spMkLst>
            <pc:docMk/>
            <pc:sldMk cId="0" sldId="278"/>
            <ac:spMk id="1871" creationId="{00000000-0000-0000-0000-000000000000}"/>
          </ac:spMkLst>
        </pc:spChg>
        <pc:spChg chg="del mod topLvl">
          <ac:chgData name="AFIFA MOHAMED ISMAEEL ALTORABI" userId="c4b53981-4ac2-4c4c-a7c4-9400212f5682" providerId="ADAL" clId="{CB4C395B-A885-4802-8915-1A07B946E5A2}" dt="2023-05-20T06:13:42.286" v="164" actId="478"/>
          <ac:spMkLst>
            <pc:docMk/>
            <pc:sldMk cId="0" sldId="278"/>
            <ac:spMk id="1873" creationId="{00000000-0000-0000-0000-000000000000}"/>
          </ac:spMkLst>
        </pc:spChg>
        <pc:spChg chg="del mod">
          <ac:chgData name="AFIFA MOHAMED ISMAEEL ALTORABI" userId="c4b53981-4ac2-4c4c-a7c4-9400212f5682" providerId="ADAL" clId="{CB4C395B-A885-4802-8915-1A07B946E5A2}" dt="2023-05-20T06:12:07.157" v="142" actId="478"/>
          <ac:spMkLst>
            <pc:docMk/>
            <pc:sldMk cId="0" sldId="278"/>
            <ac:spMk id="1874" creationId="{00000000-0000-0000-0000-000000000000}"/>
          </ac:spMkLst>
        </pc:spChg>
        <pc:spChg chg="del">
          <ac:chgData name="AFIFA MOHAMED ISMAEEL ALTORABI" userId="c4b53981-4ac2-4c4c-a7c4-9400212f5682" providerId="ADAL" clId="{CB4C395B-A885-4802-8915-1A07B946E5A2}" dt="2023-05-20T06:12:17.040" v="146" actId="478"/>
          <ac:spMkLst>
            <pc:docMk/>
            <pc:sldMk cId="0" sldId="278"/>
            <ac:spMk id="1876" creationId="{00000000-0000-0000-0000-000000000000}"/>
          </ac:spMkLst>
        </pc:spChg>
        <pc:spChg chg="del">
          <ac:chgData name="AFIFA MOHAMED ISMAEEL ALTORABI" userId="c4b53981-4ac2-4c4c-a7c4-9400212f5682" providerId="ADAL" clId="{CB4C395B-A885-4802-8915-1A07B946E5A2}" dt="2023-05-20T06:12:19.530" v="147" actId="478"/>
          <ac:spMkLst>
            <pc:docMk/>
            <pc:sldMk cId="0" sldId="278"/>
            <ac:spMk id="1877" creationId="{00000000-0000-0000-0000-000000000000}"/>
          </ac:spMkLst>
        </pc:spChg>
        <pc:spChg chg="mod topLvl">
          <ac:chgData name="AFIFA MOHAMED ISMAEEL ALTORABI" userId="c4b53981-4ac2-4c4c-a7c4-9400212f5682" providerId="ADAL" clId="{CB4C395B-A885-4802-8915-1A07B946E5A2}" dt="2023-05-20T06:49:19.788" v="442" actId="26606"/>
          <ac:spMkLst>
            <pc:docMk/>
            <pc:sldMk cId="0" sldId="278"/>
            <ac:spMk id="1915" creationId="{00000000-0000-0000-0000-000000000000}"/>
          </ac:spMkLst>
        </pc:spChg>
        <pc:spChg chg="del topLvl">
          <ac:chgData name="AFIFA MOHAMED ISMAEEL ALTORABI" userId="c4b53981-4ac2-4c4c-a7c4-9400212f5682" providerId="ADAL" clId="{CB4C395B-A885-4802-8915-1A07B946E5A2}" dt="2023-05-20T06:12:52.394" v="160" actId="478"/>
          <ac:spMkLst>
            <pc:docMk/>
            <pc:sldMk cId="0" sldId="278"/>
            <ac:spMk id="1916" creationId="{00000000-0000-0000-0000-000000000000}"/>
          </ac:spMkLst>
        </pc:spChg>
        <pc:spChg chg="add del">
          <ac:chgData name="AFIFA MOHAMED ISMAEEL ALTORABI" userId="c4b53981-4ac2-4c4c-a7c4-9400212f5682" providerId="ADAL" clId="{CB4C395B-A885-4802-8915-1A07B946E5A2}" dt="2023-05-20T06:35:24.714" v="334" actId="26606"/>
          <ac:spMkLst>
            <pc:docMk/>
            <pc:sldMk cId="0" sldId="278"/>
            <ac:spMk id="1917" creationId="{131BAD53-4E89-4F62-BBB7-26359763ED39}"/>
          </ac:spMkLst>
        </pc:spChg>
        <pc:spChg chg="add del">
          <ac:chgData name="AFIFA MOHAMED ISMAEEL ALTORABI" userId="c4b53981-4ac2-4c4c-a7c4-9400212f5682" providerId="ADAL" clId="{CB4C395B-A885-4802-8915-1A07B946E5A2}" dt="2023-05-20T06:35:24.714" v="334" actId="26606"/>
          <ac:spMkLst>
            <pc:docMk/>
            <pc:sldMk cId="0" sldId="278"/>
            <ac:spMk id="1918" creationId="{62756DA2-40EB-4C6F-B962-5822FFB54FB6}"/>
          </ac:spMkLst>
        </pc:spChg>
        <pc:spChg chg="add del">
          <ac:chgData name="AFIFA MOHAMED ISMAEEL ALTORABI" userId="c4b53981-4ac2-4c4c-a7c4-9400212f5682" providerId="ADAL" clId="{CB4C395B-A885-4802-8915-1A07B946E5A2}" dt="2023-05-20T06:49:19.788" v="442" actId="26606"/>
          <ac:spMkLst>
            <pc:docMk/>
            <pc:sldMk cId="0" sldId="278"/>
            <ac:spMk id="1919" creationId="{131BAD53-4E89-4F62-BBB7-26359763ED39}"/>
          </ac:spMkLst>
        </pc:spChg>
        <pc:spChg chg="add del">
          <ac:chgData name="AFIFA MOHAMED ISMAEEL ALTORABI" userId="c4b53981-4ac2-4c4c-a7c4-9400212f5682" providerId="ADAL" clId="{CB4C395B-A885-4802-8915-1A07B946E5A2}" dt="2023-05-20T06:31:19.505" v="289" actId="26606"/>
          <ac:spMkLst>
            <pc:docMk/>
            <pc:sldMk cId="0" sldId="278"/>
            <ac:spMk id="1920" creationId="{DBC6133C-0615-4CE4-9132-37E609A9BDFA}"/>
          </ac:spMkLst>
        </pc:spChg>
        <pc:spChg chg="add del">
          <ac:chgData name="AFIFA MOHAMED ISMAEEL ALTORABI" userId="c4b53981-4ac2-4c4c-a7c4-9400212f5682" providerId="ADAL" clId="{CB4C395B-A885-4802-8915-1A07B946E5A2}" dt="2023-05-20T06:49:19.788" v="442" actId="26606"/>
          <ac:spMkLst>
            <pc:docMk/>
            <pc:sldMk cId="0" sldId="278"/>
            <ac:spMk id="1921" creationId="{62756DA2-40EB-4C6F-B962-5822FFB54FB6}"/>
          </ac:spMkLst>
        </pc:spChg>
        <pc:spChg chg="add del">
          <ac:chgData name="AFIFA MOHAMED ISMAEEL ALTORABI" userId="c4b53981-4ac2-4c4c-a7c4-9400212f5682" providerId="ADAL" clId="{CB4C395B-A885-4802-8915-1A07B946E5A2}" dt="2023-05-20T06:31:19.505" v="289" actId="26606"/>
          <ac:spMkLst>
            <pc:docMk/>
            <pc:sldMk cId="0" sldId="278"/>
            <ac:spMk id="1922" creationId="{169CC832-2974-4E8D-90ED-3E2941BA7336}"/>
          </ac:spMkLst>
        </pc:spChg>
        <pc:spChg chg="add del">
          <ac:chgData name="AFIFA MOHAMED ISMAEEL ALTORABI" userId="c4b53981-4ac2-4c4c-a7c4-9400212f5682" providerId="ADAL" clId="{CB4C395B-A885-4802-8915-1A07B946E5A2}" dt="2023-05-20T06:31:19.505" v="289" actId="26606"/>
          <ac:spMkLst>
            <pc:docMk/>
            <pc:sldMk cId="0" sldId="278"/>
            <ac:spMk id="1924" creationId="{55222F96-971A-4F90-B841-6BAB416C7AC1}"/>
          </ac:spMkLst>
        </pc:spChg>
        <pc:spChg chg="add del">
          <ac:chgData name="AFIFA MOHAMED ISMAEEL ALTORABI" userId="c4b53981-4ac2-4c4c-a7c4-9400212f5682" providerId="ADAL" clId="{CB4C395B-A885-4802-8915-1A07B946E5A2}" dt="2023-05-20T06:31:19.505" v="289" actId="26606"/>
          <ac:spMkLst>
            <pc:docMk/>
            <pc:sldMk cId="0" sldId="278"/>
            <ac:spMk id="1926" creationId="{08980754-6F4B-43C9-B9BE-127B6BED6586}"/>
          </ac:spMkLst>
        </pc:spChg>
        <pc:spChg chg="add del">
          <ac:chgData name="AFIFA MOHAMED ISMAEEL ALTORABI" userId="c4b53981-4ac2-4c4c-a7c4-9400212f5682" providerId="ADAL" clId="{CB4C395B-A885-4802-8915-1A07B946E5A2}" dt="2023-05-20T06:31:19.505" v="289" actId="26606"/>
          <ac:spMkLst>
            <pc:docMk/>
            <pc:sldMk cId="0" sldId="278"/>
            <ac:spMk id="1928" creationId="{2C1BBA94-3F40-40AA-8BB9-E69E25E537C1}"/>
          </ac:spMkLst>
        </pc:spChg>
        <pc:spChg chg="add del">
          <ac:chgData name="AFIFA MOHAMED ISMAEEL ALTORABI" userId="c4b53981-4ac2-4c4c-a7c4-9400212f5682" providerId="ADAL" clId="{CB4C395B-A885-4802-8915-1A07B946E5A2}" dt="2023-05-20T06:31:21.068" v="291" actId="26606"/>
          <ac:spMkLst>
            <pc:docMk/>
            <pc:sldMk cId="0" sldId="278"/>
            <ac:spMk id="1930" creationId="{A8908DB7-C3A6-4FCB-9820-CEE02B398C4A}"/>
          </ac:spMkLst>
        </pc:spChg>
        <pc:spChg chg="add del">
          <ac:chgData name="AFIFA MOHAMED ISMAEEL ALTORABI" userId="c4b53981-4ac2-4c4c-a7c4-9400212f5682" providerId="ADAL" clId="{CB4C395B-A885-4802-8915-1A07B946E5A2}" dt="2023-05-20T06:31:21.068" v="291" actId="26606"/>
          <ac:spMkLst>
            <pc:docMk/>
            <pc:sldMk cId="0" sldId="278"/>
            <ac:spMk id="1931" creationId="{535742DD-1B16-4E9D-B715-0D74B4574A68}"/>
          </ac:spMkLst>
        </pc:spChg>
        <pc:spChg chg="add del">
          <ac:chgData name="AFIFA MOHAMED ISMAEEL ALTORABI" userId="c4b53981-4ac2-4c4c-a7c4-9400212f5682" providerId="ADAL" clId="{CB4C395B-A885-4802-8915-1A07B946E5A2}" dt="2023-05-20T06:31:23.049" v="293" actId="26606"/>
          <ac:spMkLst>
            <pc:docMk/>
            <pc:sldMk cId="0" sldId="278"/>
            <ac:spMk id="1933" creationId="{92468898-5A6E-4D55-85EC-308E785EE06C}"/>
          </ac:spMkLst>
        </pc:spChg>
        <pc:spChg chg="add del">
          <ac:chgData name="AFIFA MOHAMED ISMAEEL ALTORABI" userId="c4b53981-4ac2-4c4c-a7c4-9400212f5682" providerId="ADAL" clId="{CB4C395B-A885-4802-8915-1A07B946E5A2}" dt="2023-05-20T06:31:23.049" v="293" actId="26606"/>
          <ac:spMkLst>
            <pc:docMk/>
            <pc:sldMk cId="0" sldId="278"/>
            <ac:spMk id="1934" creationId="{3E23A947-2D45-4208-AE2B-64948C87A3EB}"/>
          </ac:spMkLst>
        </pc:spChg>
        <pc:spChg chg="add del">
          <ac:chgData name="AFIFA MOHAMED ISMAEEL ALTORABI" userId="c4b53981-4ac2-4c4c-a7c4-9400212f5682" providerId="ADAL" clId="{CB4C395B-A885-4802-8915-1A07B946E5A2}" dt="2023-05-20T06:31:23.049" v="293" actId="26606"/>
          <ac:spMkLst>
            <pc:docMk/>
            <pc:sldMk cId="0" sldId="278"/>
            <ac:spMk id="1935" creationId="{E5BBB0F9-6A59-4D02-A9C7-A2D6516684CE}"/>
          </ac:spMkLst>
        </pc:spChg>
        <pc:spChg chg="add del">
          <ac:chgData name="AFIFA MOHAMED ISMAEEL ALTORABI" userId="c4b53981-4ac2-4c4c-a7c4-9400212f5682" providerId="ADAL" clId="{CB4C395B-A885-4802-8915-1A07B946E5A2}" dt="2023-05-20T06:31:32.228" v="295" actId="26606"/>
          <ac:spMkLst>
            <pc:docMk/>
            <pc:sldMk cId="0" sldId="278"/>
            <ac:spMk id="1937" creationId="{2B97F24A-32CE-4C1C-A50D-3016B394DCFB}"/>
          </ac:spMkLst>
        </pc:spChg>
        <pc:spChg chg="add del">
          <ac:chgData name="AFIFA MOHAMED ISMAEEL ALTORABI" userId="c4b53981-4ac2-4c4c-a7c4-9400212f5682" providerId="ADAL" clId="{CB4C395B-A885-4802-8915-1A07B946E5A2}" dt="2023-05-20T06:31:32.228" v="295" actId="26606"/>
          <ac:spMkLst>
            <pc:docMk/>
            <pc:sldMk cId="0" sldId="278"/>
            <ac:spMk id="1938" creationId="{CD8B4F24-440B-49E9-B85D-733523DC064B}"/>
          </ac:spMkLst>
        </pc:spChg>
        <pc:grpChg chg="del">
          <ac:chgData name="AFIFA MOHAMED ISMAEEL ALTORABI" userId="c4b53981-4ac2-4c4c-a7c4-9400212f5682" providerId="ADAL" clId="{CB4C395B-A885-4802-8915-1A07B946E5A2}" dt="2023-05-20T06:12:43.159" v="156" actId="478"/>
          <ac:grpSpMkLst>
            <pc:docMk/>
            <pc:sldMk cId="0" sldId="278"/>
            <ac:grpSpMk id="1862" creationId="{00000000-0000-0000-0000-000000000000}"/>
          </ac:grpSpMkLst>
        </pc:grpChg>
        <pc:grpChg chg="del">
          <ac:chgData name="AFIFA MOHAMED ISMAEEL ALTORABI" userId="c4b53981-4ac2-4c4c-a7c4-9400212f5682" providerId="ADAL" clId="{CB4C395B-A885-4802-8915-1A07B946E5A2}" dt="2023-05-20T06:12:30.139" v="151" actId="478"/>
          <ac:grpSpMkLst>
            <pc:docMk/>
            <pc:sldMk cId="0" sldId="278"/>
            <ac:grpSpMk id="1864" creationId="{00000000-0000-0000-0000-000000000000}"/>
          </ac:grpSpMkLst>
        </pc:grpChg>
        <pc:grpChg chg="del">
          <ac:chgData name="AFIFA MOHAMED ISMAEEL ALTORABI" userId="c4b53981-4ac2-4c4c-a7c4-9400212f5682" providerId="ADAL" clId="{CB4C395B-A885-4802-8915-1A07B946E5A2}" dt="2023-05-20T06:12:36.579" v="154" actId="478"/>
          <ac:grpSpMkLst>
            <pc:docMk/>
            <pc:sldMk cId="0" sldId="278"/>
            <ac:grpSpMk id="1867" creationId="{00000000-0000-0000-0000-000000000000}"/>
          </ac:grpSpMkLst>
        </pc:grpChg>
        <pc:grpChg chg="del">
          <ac:chgData name="AFIFA MOHAMED ISMAEEL ALTORABI" userId="c4b53981-4ac2-4c4c-a7c4-9400212f5682" providerId="ADAL" clId="{CB4C395B-A885-4802-8915-1A07B946E5A2}" dt="2023-05-20T06:13:42.286" v="164" actId="478"/>
          <ac:grpSpMkLst>
            <pc:docMk/>
            <pc:sldMk cId="0" sldId="278"/>
            <ac:grpSpMk id="1870" creationId="{00000000-0000-0000-0000-000000000000}"/>
          </ac:grpSpMkLst>
        </pc:grpChg>
        <pc:grpChg chg="del">
          <ac:chgData name="AFIFA MOHAMED ISMAEEL ALTORABI" userId="c4b53981-4ac2-4c4c-a7c4-9400212f5682" providerId="ADAL" clId="{CB4C395B-A885-4802-8915-1A07B946E5A2}" dt="2023-05-20T06:12:07.157" v="142" actId="478"/>
          <ac:grpSpMkLst>
            <pc:docMk/>
            <pc:sldMk cId="0" sldId="278"/>
            <ac:grpSpMk id="1872" creationId="{00000000-0000-0000-0000-000000000000}"/>
          </ac:grpSpMkLst>
        </pc:grpChg>
        <pc:grpChg chg="del">
          <ac:chgData name="AFIFA MOHAMED ISMAEEL ALTORABI" userId="c4b53981-4ac2-4c4c-a7c4-9400212f5682" providerId="ADAL" clId="{CB4C395B-A885-4802-8915-1A07B946E5A2}" dt="2023-05-20T06:12:17.040" v="146" actId="478"/>
          <ac:grpSpMkLst>
            <pc:docMk/>
            <pc:sldMk cId="0" sldId="278"/>
            <ac:grpSpMk id="1875" creationId="{00000000-0000-0000-0000-000000000000}"/>
          </ac:grpSpMkLst>
        </pc:grpChg>
        <pc:grpChg chg="del">
          <ac:chgData name="AFIFA MOHAMED ISMAEEL ALTORABI" userId="c4b53981-4ac2-4c4c-a7c4-9400212f5682" providerId="ADAL" clId="{CB4C395B-A885-4802-8915-1A07B946E5A2}" dt="2023-05-20T06:12:50.176" v="159" actId="478"/>
          <ac:grpSpMkLst>
            <pc:docMk/>
            <pc:sldMk cId="0" sldId="278"/>
            <ac:grpSpMk id="1878" creationId="{00000000-0000-0000-0000-000000000000}"/>
          </ac:grpSpMkLst>
        </pc:grpChg>
        <pc:grpChg chg="del">
          <ac:chgData name="AFIFA MOHAMED ISMAEEL ALTORABI" userId="c4b53981-4ac2-4c4c-a7c4-9400212f5682" providerId="ADAL" clId="{CB4C395B-A885-4802-8915-1A07B946E5A2}" dt="2023-05-20T06:12:52.394" v="160" actId="478"/>
          <ac:grpSpMkLst>
            <pc:docMk/>
            <pc:sldMk cId="0" sldId="278"/>
            <ac:grpSpMk id="1914" creationId="{00000000-0000-0000-0000-000000000000}"/>
          </ac:grpSpMkLst>
        </pc:grpChg>
        <pc:picChg chg="add del mod">
          <ac:chgData name="AFIFA MOHAMED ISMAEEL ALTORABI" userId="c4b53981-4ac2-4c4c-a7c4-9400212f5682" providerId="ADAL" clId="{CB4C395B-A885-4802-8915-1A07B946E5A2}" dt="2023-05-20T06:49:19.788" v="442" actId="26606"/>
          <ac:picMkLst>
            <pc:docMk/>
            <pc:sldMk cId="0" sldId="278"/>
            <ac:picMk id="2" creationId="{B3BAA444-03A3-3F98-C4E4-0B204F157337}"/>
          </ac:picMkLst>
        </pc:picChg>
        <pc:picChg chg="add del mod">
          <ac:chgData name="AFIFA MOHAMED ISMAEEL ALTORABI" userId="c4b53981-4ac2-4c4c-a7c4-9400212f5682" providerId="ADAL" clId="{CB4C395B-A885-4802-8915-1A07B946E5A2}" dt="2023-05-20T06:49:19.788" v="442" actId="26606"/>
          <ac:picMkLst>
            <pc:docMk/>
            <pc:sldMk cId="0" sldId="278"/>
            <ac:picMk id="3" creationId="{E5E21DF1-1BD6-4AE1-B671-C85BE02BA17D}"/>
          </ac:picMkLst>
        </pc:picChg>
        <pc:picChg chg="add mod">
          <ac:chgData name="AFIFA MOHAMED ISMAEEL ALTORABI" userId="c4b53981-4ac2-4c4c-a7c4-9400212f5682" providerId="ADAL" clId="{CB4C395B-A885-4802-8915-1A07B946E5A2}" dt="2023-05-20T06:49:19.788" v="442" actId="26606"/>
          <ac:picMkLst>
            <pc:docMk/>
            <pc:sldMk cId="0" sldId="278"/>
            <ac:picMk id="4" creationId="{73B2B6BA-1298-777E-C691-ECADE2E44594}"/>
          </ac:picMkLst>
        </pc:picChg>
      </pc:sldChg>
      <pc:sldChg chg="modSp add del mod">
        <pc:chgData name="AFIFA MOHAMED ISMAEEL ALTORABI" userId="c4b53981-4ac2-4c4c-a7c4-9400212f5682" providerId="ADAL" clId="{CB4C395B-A885-4802-8915-1A07B946E5A2}" dt="2023-05-20T15:10:15.288" v="2203" actId="47"/>
        <pc:sldMkLst>
          <pc:docMk/>
          <pc:sldMk cId="0" sldId="279"/>
        </pc:sldMkLst>
        <pc:spChg chg="mod">
          <ac:chgData name="AFIFA MOHAMED ISMAEEL ALTORABI" userId="c4b53981-4ac2-4c4c-a7c4-9400212f5682" providerId="ADAL" clId="{CB4C395B-A885-4802-8915-1A07B946E5A2}" dt="2023-05-20T12:28:02.198" v="1801" actId="1076"/>
          <ac:spMkLst>
            <pc:docMk/>
            <pc:sldMk cId="0" sldId="279"/>
            <ac:spMk id="1921" creationId="{00000000-0000-0000-0000-000000000000}"/>
          </ac:spMkLst>
        </pc:spChg>
      </pc:sldChg>
      <pc:sldChg chg="addSp delSp modSp add del mod setBg delDesignElem">
        <pc:chgData name="AFIFA MOHAMED ISMAEEL ALTORABI" userId="c4b53981-4ac2-4c4c-a7c4-9400212f5682" providerId="ADAL" clId="{CB4C395B-A885-4802-8915-1A07B946E5A2}" dt="2023-05-20T06:50:54.157" v="453" actId="47"/>
        <pc:sldMkLst>
          <pc:docMk/>
          <pc:sldMk cId="4277309488" sldId="281"/>
        </pc:sldMkLst>
        <pc:spChg chg="mod">
          <ac:chgData name="AFIFA MOHAMED ISMAEEL ALTORABI" userId="c4b53981-4ac2-4c4c-a7c4-9400212f5682" providerId="ADAL" clId="{CB4C395B-A885-4802-8915-1A07B946E5A2}" dt="2023-05-20T06:49:37.878" v="447" actId="26606"/>
          <ac:spMkLst>
            <pc:docMk/>
            <pc:sldMk cId="4277309488" sldId="281"/>
            <ac:spMk id="6" creationId="{07B9117A-A1C1-9577-448B-7C3C966437EB}"/>
          </ac:spMkLst>
        </pc:spChg>
        <pc:spChg chg="mod">
          <ac:chgData name="AFIFA MOHAMED ISMAEEL ALTORABI" userId="c4b53981-4ac2-4c4c-a7c4-9400212f5682" providerId="ADAL" clId="{CB4C395B-A885-4802-8915-1A07B946E5A2}" dt="2023-05-20T06:49:37.877" v="446" actId="26606"/>
          <ac:spMkLst>
            <pc:docMk/>
            <pc:sldMk cId="4277309488" sldId="281"/>
            <ac:spMk id="8" creationId="{DA838400-E511-EBDA-A61D-7E034FD2B26F}"/>
          </ac:spMkLst>
        </pc:spChg>
        <pc:spChg chg="mod">
          <ac:chgData name="AFIFA MOHAMED ISMAEEL ALTORABI" userId="c4b53981-4ac2-4c4c-a7c4-9400212f5682" providerId="ADAL" clId="{CB4C395B-A885-4802-8915-1A07B946E5A2}" dt="2023-05-20T06:49:37.877" v="446" actId="26606"/>
          <ac:spMkLst>
            <pc:docMk/>
            <pc:sldMk cId="4277309488" sldId="281"/>
            <ac:spMk id="9" creationId="{8BE4CA14-322A-1476-18A5-5267E787E913}"/>
          </ac:spMkLst>
        </pc:spChg>
        <pc:spChg chg="mod">
          <ac:chgData name="AFIFA MOHAMED ISMAEEL ALTORABI" userId="c4b53981-4ac2-4c4c-a7c4-9400212f5682" providerId="ADAL" clId="{CB4C395B-A885-4802-8915-1A07B946E5A2}" dt="2023-05-20T06:49:37.877" v="446" actId="26606"/>
          <ac:spMkLst>
            <pc:docMk/>
            <pc:sldMk cId="4277309488" sldId="281"/>
            <ac:spMk id="11" creationId="{C784F675-1D44-98C1-5F3A-A7743B2BBC95}"/>
          </ac:spMkLst>
        </pc:spChg>
        <pc:spChg chg="mod">
          <ac:chgData name="AFIFA MOHAMED ISMAEEL ALTORABI" userId="c4b53981-4ac2-4c4c-a7c4-9400212f5682" providerId="ADAL" clId="{CB4C395B-A885-4802-8915-1A07B946E5A2}" dt="2023-05-20T06:49:37.877" v="446" actId="26606"/>
          <ac:spMkLst>
            <pc:docMk/>
            <pc:sldMk cId="4277309488" sldId="281"/>
            <ac:spMk id="13" creationId="{BEB8584A-190E-C053-5D99-83ADFD0BBC1D}"/>
          </ac:spMkLst>
        </pc:spChg>
        <pc:spChg chg="mod">
          <ac:chgData name="AFIFA MOHAMED ISMAEEL ALTORABI" userId="c4b53981-4ac2-4c4c-a7c4-9400212f5682" providerId="ADAL" clId="{CB4C395B-A885-4802-8915-1A07B946E5A2}" dt="2023-05-20T06:49:37.877" v="446" actId="26606"/>
          <ac:spMkLst>
            <pc:docMk/>
            <pc:sldMk cId="4277309488" sldId="281"/>
            <ac:spMk id="15" creationId="{FEFE5CD7-0C89-9FF8-3B1F-E93D832B061C}"/>
          </ac:spMkLst>
        </pc:spChg>
        <pc:spChg chg="mod">
          <ac:chgData name="AFIFA MOHAMED ISMAEEL ALTORABI" userId="c4b53981-4ac2-4c4c-a7c4-9400212f5682" providerId="ADAL" clId="{CB4C395B-A885-4802-8915-1A07B946E5A2}" dt="2023-05-20T06:49:37.877" v="446" actId="26606"/>
          <ac:spMkLst>
            <pc:docMk/>
            <pc:sldMk cId="4277309488" sldId="281"/>
            <ac:spMk id="17" creationId="{F0A9592D-F7A5-52BA-313F-5ADE7C3FBAB4}"/>
          </ac:spMkLst>
        </pc:spChg>
        <pc:spChg chg="mod">
          <ac:chgData name="AFIFA MOHAMED ISMAEEL ALTORABI" userId="c4b53981-4ac2-4c4c-a7c4-9400212f5682" providerId="ADAL" clId="{CB4C395B-A885-4802-8915-1A07B946E5A2}" dt="2023-05-20T06:49:37.877" v="446" actId="26606"/>
          <ac:spMkLst>
            <pc:docMk/>
            <pc:sldMk cId="4277309488" sldId="281"/>
            <ac:spMk id="19" creationId="{9CD9ADF9-93DD-F06C-2BC4-B4A78466D052}"/>
          </ac:spMkLst>
        </pc:spChg>
        <pc:spChg chg="add del">
          <ac:chgData name="AFIFA MOHAMED ISMAEEL ALTORABI" userId="c4b53981-4ac2-4c4c-a7c4-9400212f5682" providerId="ADAL" clId="{CB4C395B-A885-4802-8915-1A07B946E5A2}" dt="2023-05-20T06:49:37.877" v="446" actId="26606"/>
          <ac:spMkLst>
            <pc:docMk/>
            <pc:sldMk cId="4277309488" sldId="281"/>
            <ac:spMk id="27" creationId="{35DB3719-6FDC-4E5D-891D-FF40B7300F64}"/>
          </ac:spMkLst>
        </pc:spChg>
        <pc:spChg chg="add del">
          <ac:chgData name="AFIFA MOHAMED ISMAEEL ALTORABI" userId="c4b53981-4ac2-4c4c-a7c4-9400212f5682" providerId="ADAL" clId="{CB4C395B-A885-4802-8915-1A07B946E5A2}" dt="2023-05-20T06:49:37.877" v="446" actId="26606"/>
          <ac:spMkLst>
            <pc:docMk/>
            <pc:sldMk cId="4277309488" sldId="281"/>
            <ac:spMk id="29" creationId="{E0CBAC23-2E3F-4A90-BA59-F8299F6A5439}"/>
          </ac:spMkLst>
        </pc:spChg>
        <pc:spChg chg="add">
          <ac:chgData name="AFIFA MOHAMED ISMAEEL ALTORABI" userId="c4b53981-4ac2-4c4c-a7c4-9400212f5682" providerId="ADAL" clId="{CB4C395B-A885-4802-8915-1A07B946E5A2}" dt="2023-05-20T06:49:37.878" v="447" actId="26606"/>
          <ac:spMkLst>
            <pc:docMk/>
            <pc:sldMk cId="4277309488" sldId="281"/>
            <ac:spMk id="31" creationId="{78FD1E94-B12F-434F-8027-5DBEAC55A132}"/>
          </ac:spMkLst>
        </pc:spChg>
        <pc:spChg chg="add">
          <ac:chgData name="AFIFA MOHAMED ISMAEEL ALTORABI" userId="c4b53981-4ac2-4c4c-a7c4-9400212f5682" providerId="ADAL" clId="{CB4C395B-A885-4802-8915-1A07B946E5A2}" dt="2023-05-20T06:49:37.878" v="447" actId="26606"/>
          <ac:spMkLst>
            <pc:docMk/>
            <pc:sldMk cId="4277309488" sldId="281"/>
            <ac:spMk id="32" creationId="{1BC8109F-B452-45EE-8BB3-65433C039601}"/>
          </ac:spMkLst>
        </pc:spChg>
        <pc:spChg chg="del">
          <ac:chgData name="AFIFA MOHAMED ISMAEEL ALTORABI" userId="c4b53981-4ac2-4c4c-a7c4-9400212f5682" providerId="ADAL" clId="{CB4C395B-A885-4802-8915-1A07B946E5A2}" dt="2023-05-20T06:49:27.992" v="444"/>
          <ac:spMkLst>
            <pc:docMk/>
            <pc:sldMk cId="4277309488" sldId="281"/>
            <ac:spMk id="40" creationId="{08953E74-D241-4DDF-8508-F0365EA13A92}"/>
          </ac:spMkLst>
        </pc:spChg>
        <pc:spChg chg="del">
          <ac:chgData name="AFIFA MOHAMED ISMAEEL ALTORABI" userId="c4b53981-4ac2-4c4c-a7c4-9400212f5682" providerId="ADAL" clId="{CB4C395B-A885-4802-8915-1A07B946E5A2}" dt="2023-05-20T06:49:27.992" v="444"/>
          <ac:spMkLst>
            <pc:docMk/>
            <pc:sldMk cId="4277309488" sldId="281"/>
            <ac:spMk id="41" creationId="{5C3C901A-B2F4-4A3C-BCDD-7C8D587ECA2E}"/>
          </ac:spMkLst>
        </pc:spChg>
        <pc:graphicFrameChg chg="mod">
          <ac:chgData name="AFIFA MOHAMED ISMAEEL ALTORABI" userId="c4b53981-4ac2-4c4c-a7c4-9400212f5682" providerId="ADAL" clId="{CB4C395B-A885-4802-8915-1A07B946E5A2}" dt="2023-05-20T06:49:37.877" v="446" actId="26606"/>
          <ac:graphicFrameMkLst>
            <pc:docMk/>
            <pc:sldMk cId="4277309488" sldId="281"/>
            <ac:graphicFrameMk id="22" creationId="{5EC51A35-03BF-59BB-FFA2-DEAEB791BDD1}"/>
          </ac:graphicFrameMkLst>
        </pc:graphicFrameChg>
      </pc:sldChg>
      <pc:sldChg chg="addSp delSp add del setBg delDesignElem">
        <pc:chgData name="AFIFA MOHAMED ISMAEEL ALTORABI" userId="c4b53981-4ac2-4c4c-a7c4-9400212f5682" providerId="ADAL" clId="{CB4C395B-A885-4802-8915-1A07B946E5A2}" dt="2023-05-20T06:49:58" v="450"/>
        <pc:sldMkLst>
          <pc:docMk/>
          <pc:sldMk cId="468080715" sldId="282"/>
        </pc:sldMkLst>
        <pc:spChg chg="add del">
          <ac:chgData name="AFIFA MOHAMED ISMAEEL ALTORABI" userId="c4b53981-4ac2-4c4c-a7c4-9400212f5682" providerId="ADAL" clId="{CB4C395B-A885-4802-8915-1A07B946E5A2}" dt="2023-05-20T06:49:58" v="450"/>
          <ac:spMkLst>
            <pc:docMk/>
            <pc:sldMk cId="468080715" sldId="282"/>
            <ac:spMk id="40" creationId="{08953E74-D241-4DDF-8508-F0365EA13A92}"/>
          </ac:spMkLst>
        </pc:spChg>
        <pc:spChg chg="add del">
          <ac:chgData name="AFIFA MOHAMED ISMAEEL ALTORABI" userId="c4b53981-4ac2-4c4c-a7c4-9400212f5682" providerId="ADAL" clId="{CB4C395B-A885-4802-8915-1A07B946E5A2}" dt="2023-05-20T06:49:58" v="450"/>
          <ac:spMkLst>
            <pc:docMk/>
            <pc:sldMk cId="468080715" sldId="282"/>
            <ac:spMk id="41" creationId="{5C3C901A-B2F4-4A3C-BCDD-7C8D587ECA2E}"/>
          </ac:spMkLst>
        </pc:spChg>
      </pc:sldChg>
      <pc:sldChg chg="addSp delSp modSp add del mod delDesignElem">
        <pc:chgData name="AFIFA MOHAMED ISMAEEL ALTORABI" userId="c4b53981-4ac2-4c4c-a7c4-9400212f5682" providerId="ADAL" clId="{CB4C395B-A885-4802-8915-1A07B946E5A2}" dt="2023-05-20T11:05:07.052" v="1630" actId="47"/>
        <pc:sldMkLst>
          <pc:docMk/>
          <pc:sldMk cId="2446923435" sldId="282"/>
        </pc:sldMkLst>
        <pc:spChg chg="del">
          <ac:chgData name="AFIFA MOHAMED ISMAEEL ALTORABI" userId="c4b53981-4ac2-4c4c-a7c4-9400212f5682" providerId="ADAL" clId="{CB4C395B-A885-4802-8915-1A07B946E5A2}" dt="2023-05-20T10:36:41.554" v="1400" actId="478"/>
          <ac:spMkLst>
            <pc:docMk/>
            <pc:sldMk cId="2446923435" sldId="282"/>
            <ac:spMk id="2" creationId="{66B30970-87FA-A710-7C2D-08B1F57D5D34}"/>
          </ac:spMkLst>
        </pc:spChg>
        <pc:spChg chg="add del">
          <ac:chgData name="AFIFA MOHAMED ISMAEEL ALTORABI" userId="c4b53981-4ac2-4c4c-a7c4-9400212f5682" providerId="ADAL" clId="{CB4C395B-A885-4802-8915-1A07B946E5A2}" dt="2023-05-20T06:59:17.949" v="477" actId="478"/>
          <ac:spMkLst>
            <pc:docMk/>
            <pc:sldMk cId="2446923435" sldId="282"/>
            <ac:spMk id="2" creationId="{BC7A76C3-FBCE-803C-E66C-2533079565E1}"/>
          </ac:spMkLst>
        </pc:spChg>
        <pc:spChg chg="add del mod">
          <ac:chgData name="AFIFA MOHAMED ISMAEEL ALTORABI" userId="c4b53981-4ac2-4c4c-a7c4-9400212f5682" providerId="ADAL" clId="{CB4C395B-A885-4802-8915-1A07B946E5A2}" dt="2023-05-20T11:04:48.046" v="1625" actId="21"/>
          <ac:spMkLst>
            <pc:docMk/>
            <pc:sldMk cId="2446923435" sldId="282"/>
            <ac:spMk id="3" creationId="{257976E8-A578-7A77-385C-6F1EB6DA924A}"/>
          </ac:spMkLst>
        </pc:spChg>
        <pc:spChg chg="add del mod topLvl">
          <ac:chgData name="AFIFA MOHAMED ISMAEEL ALTORABI" userId="c4b53981-4ac2-4c4c-a7c4-9400212f5682" providerId="ADAL" clId="{CB4C395B-A885-4802-8915-1A07B946E5A2}" dt="2023-05-20T06:59:42.463" v="486" actId="478"/>
          <ac:spMkLst>
            <pc:docMk/>
            <pc:sldMk cId="2446923435" sldId="282"/>
            <ac:spMk id="5" creationId="{5BC92044-0CF8-F385-7B49-EC87EA0888BE}"/>
          </ac:spMkLst>
        </pc:spChg>
        <pc:spChg chg="del mod">
          <ac:chgData name="AFIFA MOHAMED ISMAEEL ALTORABI" userId="c4b53981-4ac2-4c4c-a7c4-9400212f5682" providerId="ADAL" clId="{CB4C395B-A885-4802-8915-1A07B946E5A2}" dt="2023-05-20T11:04:48.046" v="1625" actId="21"/>
          <ac:spMkLst>
            <pc:docMk/>
            <pc:sldMk cId="2446923435" sldId="282"/>
            <ac:spMk id="6" creationId="{07B9117A-A1C1-9577-448B-7C3C966437EB}"/>
          </ac:spMkLst>
        </pc:spChg>
        <pc:spChg chg="add del mod topLvl">
          <ac:chgData name="AFIFA MOHAMED ISMAEEL ALTORABI" userId="c4b53981-4ac2-4c4c-a7c4-9400212f5682" providerId="ADAL" clId="{CB4C395B-A885-4802-8915-1A07B946E5A2}" dt="2023-05-20T06:59:33.035" v="481" actId="478"/>
          <ac:spMkLst>
            <pc:docMk/>
            <pc:sldMk cId="2446923435" sldId="282"/>
            <ac:spMk id="7" creationId="{59109DE4-3649-3ADD-7F83-0F6AD608A81F}"/>
          </ac:spMkLst>
        </pc:spChg>
        <pc:spChg chg="del mod">
          <ac:chgData name="AFIFA MOHAMED ISMAEEL ALTORABI" userId="c4b53981-4ac2-4c4c-a7c4-9400212f5682" providerId="ADAL" clId="{CB4C395B-A885-4802-8915-1A07B946E5A2}" dt="2023-05-20T11:04:48.046" v="1625" actId="21"/>
          <ac:spMkLst>
            <pc:docMk/>
            <pc:sldMk cId="2446923435" sldId="282"/>
            <ac:spMk id="8" creationId="{DA838400-E511-EBDA-A61D-7E034FD2B26F}"/>
          </ac:spMkLst>
        </pc:spChg>
        <pc:spChg chg="del mod">
          <ac:chgData name="AFIFA MOHAMED ISMAEEL ALTORABI" userId="c4b53981-4ac2-4c4c-a7c4-9400212f5682" providerId="ADAL" clId="{CB4C395B-A885-4802-8915-1A07B946E5A2}" dt="2023-05-20T11:04:48.046" v="1625" actId="21"/>
          <ac:spMkLst>
            <pc:docMk/>
            <pc:sldMk cId="2446923435" sldId="282"/>
            <ac:spMk id="9" creationId="{8BE4CA14-322A-1476-18A5-5267E787E913}"/>
          </ac:spMkLst>
        </pc:spChg>
        <pc:spChg chg="add del mod">
          <ac:chgData name="AFIFA MOHAMED ISMAEEL ALTORABI" userId="c4b53981-4ac2-4c4c-a7c4-9400212f5682" providerId="ADAL" clId="{CB4C395B-A885-4802-8915-1A07B946E5A2}" dt="2023-05-20T11:04:48.046" v="1625" actId="21"/>
          <ac:spMkLst>
            <pc:docMk/>
            <pc:sldMk cId="2446923435" sldId="282"/>
            <ac:spMk id="10" creationId="{1047235C-5BFF-F5D8-208C-5C0DE40FA3E6}"/>
          </ac:spMkLst>
        </pc:spChg>
        <pc:spChg chg="del mod">
          <ac:chgData name="AFIFA MOHAMED ISMAEEL ALTORABI" userId="c4b53981-4ac2-4c4c-a7c4-9400212f5682" providerId="ADAL" clId="{CB4C395B-A885-4802-8915-1A07B946E5A2}" dt="2023-05-20T06:59:33.035" v="483"/>
          <ac:spMkLst>
            <pc:docMk/>
            <pc:sldMk cId="2446923435" sldId="282"/>
            <ac:spMk id="11" creationId="{C784F675-1D44-98C1-5F3A-A7743B2BBC95}"/>
          </ac:spMkLst>
        </pc:spChg>
        <pc:spChg chg="add del mod">
          <ac:chgData name="AFIFA MOHAMED ISMAEEL ALTORABI" userId="c4b53981-4ac2-4c4c-a7c4-9400212f5682" providerId="ADAL" clId="{CB4C395B-A885-4802-8915-1A07B946E5A2}" dt="2023-05-20T11:04:48.046" v="1625" actId="21"/>
          <ac:spMkLst>
            <pc:docMk/>
            <pc:sldMk cId="2446923435" sldId="282"/>
            <ac:spMk id="12" creationId="{4290DAE2-D8D7-2942-9D6A-9CA575951B05}"/>
          </ac:spMkLst>
        </pc:spChg>
        <pc:spChg chg="del">
          <ac:chgData name="AFIFA MOHAMED ISMAEEL ALTORABI" userId="c4b53981-4ac2-4c4c-a7c4-9400212f5682" providerId="ADAL" clId="{CB4C395B-A885-4802-8915-1A07B946E5A2}" dt="2023-05-20T07:00:54.055" v="501" actId="478"/>
          <ac:spMkLst>
            <pc:docMk/>
            <pc:sldMk cId="2446923435" sldId="282"/>
            <ac:spMk id="13" creationId="{BEB8584A-190E-C053-5D99-83ADFD0BBC1D}"/>
          </ac:spMkLst>
        </pc:spChg>
        <pc:spChg chg="add del mod">
          <ac:chgData name="AFIFA MOHAMED ISMAEEL ALTORABI" userId="c4b53981-4ac2-4c4c-a7c4-9400212f5682" providerId="ADAL" clId="{CB4C395B-A885-4802-8915-1A07B946E5A2}" dt="2023-05-20T11:04:48.046" v="1625" actId="21"/>
          <ac:spMkLst>
            <pc:docMk/>
            <pc:sldMk cId="2446923435" sldId="282"/>
            <ac:spMk id="14" creationId="{6082021B-F4FB-6C51-6A60-7476FB1FE000}"/>
          </ac:spMkLst>
        </pc:spChg>
        <pc:spChg chg="del">
          <ac:chgData name="AFIFA MOHAMED ISMAEEL ALTORABI" userId="c4b53981-4ac2-4c4c-a7c4-9400212f5682" providerId="ADAL" clId="{CB4C395B-A885-4802-8915-1A07B946E5A2}" dt="2023-05-20T07:01:24.642" v="508" actId="478"/>
          <ac:spMkLst>
            <pc:docMk/>
            <pc:sldMk cId="2446923435" sldId="282"/>
            <ac:spMk id="15" creationId="{FEFE5CD7-0C89-9FF8-3B1F-E93D832B061C}"/>
          </ac:spMkLst>
        </pc:spChg>
        <pc:spChg chg="add del mod">
          <ac:chgData name="AFIFA MOHAMED ISMAEEL ALTORABI" userId="c4b53981-4ac2-4c4c-a7c4-9400212f5682" providerId="ADAL" clId="{CB4C395B-A885-4802-8915-1A07B946E5A2}" dt="2023-05-20T11:04:48.046" v="1625" actId="21"/>
          <ac:spMkLst>
            <pc:docMk/>
            <pc:sldMk cId="2446923435" sldId="282"/>
            <ac:spMk id="16" creationId="{4C1706AE-D502-DA15-EAB3-E99CD034BB02}"/>
          </ac:spMkLst>
        </pc:spChg>
        <pc:spChg chg="del">
          <ac:chgData name="AFIFA MOHAMED ISMAEEL ALTORABI" userId="c4b53981-4ac2-4c4c-a7c4-9400212f5682" providerId="ADAL" clId="{CB4C395B-A885-4802-8915-1A07B946E5A2}" dt="2023-05-20T07:01:43.920" v="512" actId="478"/>
          <ac:spMkLst>
            <pc:docMk/>
            <pc:sldMk cId="2446923435" sldId="282"/>
            <ac:spMk id="17" creationId="{F0A9592D-F7A5-52BA-313F-5ADE7C3FBAB4}"/>
          </ac:spMkLst>
        </pc:spChg>
        <pc:spChg chg="del mod">
          <ac:chgData name="AFIFA MOHAMED ISMAEEL ALTORABI" userId="c4b53981-4ac2-4c4c-a7c4-9400212f5682" providerId="ADAL" clId="{CB4C395B-A885-4802-8915-1A07B946E5A2}" dt="2023-05-20T07:03:43.275" v="543" actId="478"/>
          <ac:spMkLst>
            <pc:docMk/>
            <pc:sldMk cId="2446923435" sldId="282"/>
            <ac:spMk id="19" creationId="{9CD9ADF9-93DD-F06C-2BC4-B4A78466D052}"/>
          </ac:spMkLst>
        </pc:spChg>
        <pc:spChg chg="add del">
          <ac:chgData name="AFIFA MOHAMED ISMAEEL ALTORABI" userId="c4b53981-4ac2-4c4c-a7c4-9400212f5682" providerId="ADAL" clId="{CB4C395B-A885-4802-8915-1A07B946E5A2}" dt="2023-05-20T10:44:54.578" v="1472"/>
          <ac:spMkLst>
            <pc:docMk/>
            <pc:sldMk cId="2446923435" sldId="282"/>
            <ac:spMk id="40" creationId="{08953E74-D241-4DDF-8508-F0365EA13A92}"/>
          </ac:spMkLst>
        </pc:spChg>
        <pc:spChg chg="add del">
          <ac:chgData name="AFIFA MOHAMED ISMAEEL ALTORABI" userId="c4b53981-4ac2-4c4c-a7c4-9400212f5682" providerId="ADAL" clId="{CB4C395B-A885-4802-8915-1A07B946E5A2}" dt="2023-05-20T10:44:54.578" v="1472"/>
          <ac:spMkLst>
            <pc:docMk/>
            <pc:sldMk cId="2446923435" sldId="282"/>
            <ac:spMk id="41" creationId="{5C3C901A-B2F4-4A3C-BCDD-7C8D587ECA2E}"/>
          </ac:spMkLst>
        </pc:spChg>
        <pc:grpChg chg="add del mod">
          <ac:chgData name="AFIFA MOHAMED ISMAEEL ALTORABI" userId="c4b53981-4ac2-4c4c-a7c4-9400212f5682" providerId="ADAL" clId="{CB4C395B-A885-4802-8915-1A07B946E5A2}" dt="2023-05-20T06:59:33.035" v="481" actId="478"/>
          <ac:grpSpMkLst>
            <pc:docMk/>
            <pc:sldMk cId="2446923435" sldId="282"/>
            <ac:grpSpMk id="4" creationId="{55FD1006-15E7-3318-3D46-DCF28ADB49A5}"/>
          </ac:grpSpMkLst>
        </pc:grpChg>
        <pc:graphicFrameChg chg="del mod">
          <ac:chgData name="AFIFA MOHAMED ISMAEEL ALTORABI" userId="c4b53981-4ac2-4c4c-a7c4-9400212f5682" providerId="ADAL" clId="{CB4C395B-A885-4802-8915-1A07B946E5A2}" dt="2023-05-20T11:04:48.046" v="1625" actId="21"/>
          <ac:graphicFrameMkLst>
            <pc:docMk/>
            <pc:sldMk cId="2446923435" sldId="282"/>
            <ac:graphicFrameMk id="22" creationId="{5EC51A35-03BF-59BB-FFA2-DEAEB791BDD1}"/>
          </ac:graphicFrameMkLst>
        </pc:graphicFrameChg>
      </pc:sldChg>
      <pc:sldChg chg="add del">
        <pc:chgData name="AFIFA MOHAMED ISMAEEL ALTORABI" userId="c4b53981-4ac2-4c4c-a7c4-9400212f5682" providerId="ADAL" clId="{CB4C395B-A885-4802-8915-1A07B946E5A2}" dt="2023-05-20T07:10:25.443" v="613" actId="47"/>
        <pc:sldMkLst>
          <pc:docMk/>
          <pc:sldMk cId="425284590" sldId="283"/>
        </pc:sldMkLst>
      </pc:sldChg>
      <pc:sldChg chg="add del">
        <pc:chgData name="AFIFA MOHAMED ISMAEEL ALTORABI" userId="c4b53981-4ac2-4c4c-a7c4-9400212f5682" providerId="ADAL" clId="{CB4C395B-A885-4802-8915-1A07B946E5A2}" dt="2023-05-20T06:51:26.169" v="457" actId="47"/>
        <pc:sldMkLst>
          <pc:docMk/>
          <pc:sldMk cId="1102181245" sldId="283"/>
        </pc:sldMkLst>
      </pc:sldChg>
      <pc:sldChg chg="delSp add del mod">
        <pc:chgData name="AFIFA MOHAMED ISMAEEL ALTORABI" userId="c4b53981-4ac2-4c4c-a7c4-9400212f5682" providerId="ADAL" clId="{CB4C395B-A885-4802-8915-1A07B946E5A2}" dt="2023-05-20T07:31:11.529" v="776" actId="47"/>
        <pc:sldMkLst>
          <pc:docMk/>
          <pc:sldMk cId="1742688942" sldId="283"/>
        </pc:sldMkLst>
        <pc:spChg chg="del">
          <ac:chgData name="AFIFA MOHAMED ISMAEEL ALTORABI" userId="c4b53981-4ac2-4c4c-a7c4-9400212f5682" providerId="ADAL" clId="{CB4C395B-A885-4802-8915-1A07B946E5A2}" dt="2023-05-20T07:30:57.532" v="775" actId="478"/>
          <ac:spMkLst>
            <pc:docMk/>
            <pc:sldMk cId="1742688942" sldId="283"/>
            <ac:spMk id="3" creationId="{257976E8-A578-7A77-385C-6F1EB6DA924A}"/>
          </ac:spMkLst>
        </pc:spChg>
        <pc:spChg chg="del">
          <ac:chgData name="AFIFA MOHAMED ISMAEEL ALTORABI" userId="c4b53981-4ac2-4c4c-a7c4-9400212f5682" providerId="ADAL" clId="{CB4C395B-A885-4802-8915-1A07B946E5A2}" dt="2023-05-20T07:30:57.532" v="775" actId="478"/>
          <ac:spMkLst>
            <pc:docMk/>
            <pc:sldMk cId="1742688942" sldId="283"/>
            <ac:spMk id="6" creationId="{07B9117A-A1C1-9577-448B-7C3C966437EB}"/>
          </ac:spMkLst>
        </pc:spChg>
        <pc:spChg chg="del">
          <ac:chgData name="AFIFA MOHAMED ISMAEEL ALTORABI" userId="c4b53981-4ac2-4c4c-a7c4-9400212f5682" providerId="ADAL" clId="{CB4C395B-A885-4802-8915-1A07B946E5A2}" dt="2023-05-20T07:30:57.532" v="775" actId="478"/>
          <ac:spMkLst>
            <pc:docMk/>
            <pc:sldMk cId="1742688942" sldId="283"/>
            <ac:spMk id="8" creationId="{DA838400-E511-EBDA-A61D-7E034FD2B26F}"/>
          </ac:spMkLst>
        </pc:spChg>
        <pc:spChg chg="del">
          <ac:chgData name="AFIFA MOHAMED ISMAEEL ALTORABI" userId="c4b53981-4ac2-4c4c-a7c4-9400212f5682" providerId="ADAL" clId="{CB4C395B-A885-4802-8915-1A07B946E5A2}" dt="2023-05-20T07:30:57.532" v="775" actId="478"/>
          <ac:spMkLst>
            <pc:docMk/>
            <pc:sldMk cId="1742688942" sldId="283"/>
            <ac:spMk id="9" creationId="{8BE4CA14-322A-1476-18A5-5267E787E913}"/>
          </ac:spMkLst>
        </pc:spChg>
        <pc:spChg chg="del">
          <ac:chgData name="AFIFA MOHAMED ISMAEEL ALTORABI" userId="c4b53981-4ac2-4c4c-a7c4-9400212f5682" providerId="ADAL" clId="{CB4C395B-A885-4802-8915-1A07B946E5A2}" dt="2023-05-20T07:30:57.532" v="775" actId="478"/>
          <ac:spMkLst>
            <pc:docMk/>
            <pc:sldMk cId="1742688942" sldId="283"/>
            <ac:spMk id="10" creationId="{1047235C-5BFF-F5D8-208C-5C0DE40FA3E6}"/>
          </ac:spMkLst>
        </pc:spChg>
        <pc:spChg chg="del">
          <ac:chgData name="AFIFA MOHAMED ISMAEEL ALTORABI" userId="c4b53981-4ac2-4c4c-a7c4-9400212f5682" providerId="ADAL" clId="{CB4C395B-A885-4802-8915-1A07B946E5A2}" dt="2023-05-20T07:30:57.532" v="775" actId="478"/>
          <ac:spMkLst>
            <pc:docMk/>
            <pc:sldMk cId="1742688942" sldId="283"/>
            <ac:spMk id="12" creationId="{4290DAE2-D8D7-2942-9D6A-9CA575951B05}"/>
          </ac:spMkLst>
        </pc:spChg>
        <pc:spChg chg="del">
          <ac:chgData name="AFIFA MOHAMED ISMAEEL ALTORABI" userId="c4b53981-4ac2-4c4c-a7c4-9400212f5682" providerId="ADAL" clId="{CB4C395B-A885-4802-8915-1A07B946E5A2}" dt="2023-05-20T07:30:57.532" v="775" actId="478"/>
          <ac:spMkLst>
            <pc:docMk/>
            <pc:sldMk cId="1742688942" sldId="283"/>
            <ac:spMk id="14" creationId="{6082021B-F4FB-6C51-6A60-7476FB1FE000}"/>
          </ac:spMkLst>
        </pc:spChg>
        <pc:spChg chg="del">
          <ac:chgData name="AFIFA MOHAMED ISMAEEL ALTORABI" userId="c4b53981-4ac2-4c4c-a7c4-9400212f5682" providerId="ADAL" clId="{CB4C395B-A885-4802-8915-1A07B946E5A2}" dt="2023-05-20T07:30:57.532" v="775" actId="478"/>
          <ac:spMkLst>
            <pc:docMk/>
            <pc:sldMk cId="1742688942" sldId="283"/>
            <ac:spMk id="16" creationId="{4C1706AE-D502-DA15-EAB3-E99CD034BB02}"/>
          </ac:spMkLst>
        </pc:spChg>
        <pc:graphicFrameChg chg="del">
          <ac:chgData name="AFIFA MOHAMED ISMAEEL ALTORABI" userId="c4b53981-4ac2-4c4c-a7c4-9400212f5682" providerId="ADAL" clId="{CB4C395B-A885-4802-8915-1A07B946E5A2}" dt="2023-05-20T07:30:57.532" v="775" actId="478"/>
          <ac:graphicFrameMkLst>
            <pc:docMk/>
            <pc:sldMk cId="1742688942" sldId="283"/>
            <ac:graphicFrameMk id="22" creationId="{5EC51A35-03BF-59BB-FFA2-DEAEB791BDD1}"/>
          </ac:graphicFrameMkLst>
        </pc:graphicFrameChg>
      </pc:sldChg>
      <pc:sldChg chg="addSp delSp modSp new del mod">
        <pc:chgData name="AFIFA MOHAMED ISMAEEL ALTORABI" userId="c4b53981-4ac2-4c4c-a7c4-9400212f5682" providerId="ADAL" clId="{CB4C395B-A885-4802-8915-1A07B946E5A2}" dt="2023-05-20T08:27:33.588" v="1027" actId="47"/>
        <pc:sldMkLst>
          <pc:docMk/>
          <pc:sldMk cId="2684442851" sldId="283"/>
        </pc:sldMkLst>
        <pc:spChg chg="mod">
          <ac:chgData name="AFIFA MOHAMED ISMAEEL ALTORABI" userId="c4b53981-4ac2-4c4c-a7c4-9400212f5682" providerId="ADAL" clId="{CB4C395B-A885-4802-8915-1A07B946E5A2}" dt="2023-05-20T08:11:13.447" v="923"/>
          <ac:spMkLst>
            <pc:docMk/>
            <pc:sldMk cId="2684442851" sldId="283"/>
            <ac:spMk id="2" creationId="{C45A9FA8-4D49-D14C-92D6-1060FA086D68}"/>
          </ac:spMkLst>
        </pc:spChg>
        <pc:spChg chg="mod">
          <ac:chgData name="AFIFA MOHAMED ISMAEEL ALTORABI" userId="c4b53981-4ac2-4c4c-a7c4-9400212f5682" providerId="ADAL" clId="{CB4C395B-A885-4802-8915-1A07B946E5A2}" dt="2023-05-20T08:12:29.749" v="929" actId="14100"/>
          <ac:spMkLst>
            <pc:docMk/>
            <pc:sldMk cId="2684442851" sldId="283"/>
            <ac:spMk id="3" creationId="{ED0D9C63-F6FF-F860-99C0-CB8F2C662DD1}"/>
          </ac:spMkLst>
        </pc:spChg>
        <pc:spChg chg="add del mod">
          <ac:chgData name="AFIFA MOHAMED ISMAEEL ALTORABI" userId="c4b53981-4ac2-4c4c-a7c4-9400212f5682" providerId="ADAL" clId="{CB4C395B-A885-4802-8915-1A07B946E5A2}" dt="2023-05-20T08:12:58.018" v="932" actId="478"/>
          <ac:spMkLst>
            <pc:docMk/>
            <pc:sldMk cId="2684442851" sldId="283"/>
            <ac:spMk id="4" creationId="{88E44335-B196-2BBA-42C5-37C26EC18226}"/>
          </ac:spMkLst>
        </pc:spChg>
        <pc:spChg chg="add del mod">
          <ac:chgData name="AFIFA MOHAMED ISMAEEL ALTORABI" userId="c4b53981-4ac2-4c4c-a7c4-9400212f5682" providerId="ADAL" clId="{CB4C395B-A885-4802-8915-1A07B946E5A2}" dt="2023-05-20T08:16:10.841" v="937" actId="478"/>
          <ac:spMkLst>
            <pc:docMk/>
            <pc:sldMk cId="2684442851" sldId="283"/>
            <ac:spMk id="5" creationId="{BCD809CB-8A74-E2B1-AB9D-EB463266224B}"/>
          </ac:spMkLst>
        </pc:spChg>
        <pc:spChg chg="add del mod">
          <ac:chgData name="AFIFA MOHAMED ISMAEEL ALTORABI" userId="c4b53981-4ac2-4c4c-a7c4-9400212f5682" providerId="ADAL" clId="{CB4C395B-A885-4802-8915-1A07B946E5A2}" dt="2023-05-20T08:16:13.254" v="938" actId="478"/>
          <ac:spMkLst>
            <pc:docMk/>
            <pc:sldMk cId="2684442851" sldId="283"/>
            <ac:spMk id="6" creationId="{27AC405B-A0F7-D1ED-FE1D-DDBFE3A31193}"/>
          </ac:spMkLst>
        </pc:spChg>
        <pc:picChg chg="add mod">
          <ac:chgData name="AFIFA MOHAMED ISMAEEL ALTORABI" userId="c4b53981-4ac2-4c4c-a7c4-9400212f5682" providerId="ADAL" clId="{CB4C395B-A885-4802-8915-1A07B946E5A2}" dt="2023-05-20T08:16:35.778" v="941" actId="14100"/>
          <ac:picMkLst>
            <pc:docMk/>
            <pc:sldMk cId="2684442851" sldId="283"/>
            <ac:picMk id="1026" creationId="{32E1E157-0B24-412B-5AA6-DE9EF8CF4838}"/>
          </ac:picMkLst>
        </pc:picChg>
      </pc:sldChg>
      <pc:sldChg chg="addSp delSp modSp new mod ord setBg modClrScheme chgLayout">
        <pc:chgData name="AFIFA MOHAMED ISMAEEL ALTORABI" userId="c4b53981-4ac2-4c4c-a7c4-9400212f5682" providerId="ADAL" clId="{CB4C395B-A885-4802-8915-1A07B946E5A2}" dt="2023-05-20T15:50:49.838" v="2371" actId="1076"/>
        <pc:sldMkLst>
          <pc:docMk/>
          <pc:sldMk cId="2268307335" sldId="284"/>
        </pc:sldMkLst>
        <pc:spChg chg="del">
          <ac:chgData name="AFIFA MOHAMED ISMAEEL ALTORABI" userId="c4b53981-4ac2-4c4c-a7c4-9400212f5682" providerId="ADAL" clId="{CB4C395B-A885-4802-8915-1A07B946E5A2}" dt="2023-05-20T08:24:06.578" v="999" actId="478"/>
          <ac:spMkLst>
            <pc:docMk/>
            <pc:sldMk cId="2268307335" sldId="284"/>
            <ac:spMk id="2" creationId="{2AAC46DB-CF98-E65F-E03D-C166943F7BE1}"/>
          </ac:spMkLst>
        </pc:spChg>
        <pc:spChg chg="mod ord">
          <ac:chgData name="AFIFA MOHAMED ISMAEEL ALTORABI" userId="c4b53981-4ac2-4c4c-a7c4-9400212f5682" providerId="ADAL" clId="{CB4C395B-A885-4802-8915-1A07B946E5A2}" dt="2023-05-20T14:39:12.752" v="2047" actId="26606"/>
          <ac:spMkLst>
            <pc:docMk/>
            <pc:sldMk cId="2268307335" sldId="284"/>
            <ac:spMk id="2" creationId="{8FD31BE1-0671-2683-38F1-34108F442490}"/>
          </ac:spMkLst>
        </pc:spChg>
        <pc:spChg chg="add del mod ord">
          <ac:chgData name="AFIFA MOHAMED ISMAEEL ALTORABI" userId="c4b53981-4ac2-4c4c-a7c4-9400212f5682" providerId="ADAL" clId="{CB4C395B-A885-4802-8915-1A07B946E5A2}" dt="2023-05-20T14:39:25.665" v="2049" actId="478"/>
          <ac:spMkLst>
            <pc:docMk/>
            <pc:sldMk cId="2268307335" sldId="284"/>
            <ac:spMk id="3" creationId="{393297ED-B6BA-71E0-E90C-51CF6E474312}"/>
          </ac:spMkLst>
        </pc:spChg>
        <pc:spChg chg="del">
          <ac:chgData name="AFIFA MOHAMED ISMAEEL ALTORABI" userId="c4b53981-4ac2-4c4c-a7c4-9400212f5682" providerId="ADAL" clId="{CB4C395B-A885-4802-8915-1A07B946E5A2}" dt="2023-05-20T08:24:04.988" v="998" actId="478"/>
          <ac:spMkLst>
            <pc:docMk/>
            <pc:sldMk cId="2268307335" sldId="284"/>
            <ac:spMk id="3" creationId="{D72C15A7-1CAE-1F43-5BB7-B35C18CE4580}"/>
          </ac:spMkLst>
        </pc:spChg>
        <pc:spChg chg="add del mod">
          <ac:chgData name="AFIFA MOHAMED ISMAEEL ALTORABI" userId="c4b53981-4ac2-4c4c-a7c4-9400212f5682" providerId="ADAL" clId="{CB4C395B-A885-4802-8915-1A07B946E5A2}" dt="2023-05-20T08:26:00.878" v="1015" actId="21"/>
          <ac:spMkLst>
            <pc:docMk/>
            <pc:sldMk cId="2268307335" sldId="284"/>
            <ac:spMk id="4" creationId="{8909F2AB-9245-9FB8-3CEE-02A9C74D868B}"/>
          </ac:spMkLst>
        </pc:spChg>
        <pc:spChg chg="add del mod ord">
          <ac:chgData name="AFIFA MOHAMED ISMAEEL ALTORABI" userId="c4b53981-4ac2-4c4c-a7c4-9400212f5682" providerId="ADAL" clId="{CB4C395B-A885-4802-8915-1A07B946E5A2}" dt="2023-05-20T14:39:28.463" v="2050" actId="478"/>
          <ac:spMkLst>
            <pc:docMk/>
            <pc:sldMk cId="2268307335" sldId="284"/>
            <ac:spMk id="4" creationId="{FCBD2708-E109-EFFF-5663-BF9F8FD8DD69}"/>
          </ac:spMkLst>
        </pc:spChg>
        <pc:spChg chg="add del mod">
          <ac:chgData name="AFIFA MOHAMED ISMAEEL ALTORABI" userId="c4b53981-4ac2-4c4c-a7c4-9400212f5682" providerId="ADAL" clId="{CB4C395B-A885-4802-8915-1A07B946E5A2}" dt="2023-05-20T14:39:38.952" v="2052" actId="478"/>
          <ac:spMkLst>
            <pc:docMk/>
            <pc:sldMk cId="2268307335" sldId="284"/>
            <ac:spMk id="6" creationId="{E3BD05B7-4A83-9B6D-A5EC-6AC3672A4D0D}"/>
          </ac:spMkLst>
        </pc:spChg>
        <pc:spChg chg="add del mod">
          <ac:chgData name="AFIFA MOHAMED ISMAEEL ALTORABI" userId="c4b53981-4ac2-4c4c-a7c4-9400212f5682" providerId="ADAL" clId="{CB4C395B-A885-4802-8915-1A07B946E5A2}" dt="2023-05-20T08:26:00.878" v="1015" actId="21"/>
          <ac:spMkLst>
            <pc:docMk/>
            <pc:sldMk cId="2268307335" sldId="284"/>
            <ac:spMk id="6" creationId="{F5C57450-F016-9B99-68BE-894A5F6DD491}"/>
          </ac:spMkLst>
        </pc:spChg>
        <pc:spChg chg="add mod">
          <ac:chgData name="AFIFA MOHAMED ISMAEEL ALTORABI" userId="c4b53981-4ac2-4c4c-a7c4-9400212f5682" providerId="ADAL" clId="{CB4C395B-A885-4802-8915-1A07B946E5A2}" dt="2023-05-20T15:06:05.147" v="2140" actId="1076"/>
          <ac:spMkLst>
            <pc:docMk/>
            <pc:sldMk cId="2268307335" sldId="284"/>
            <ac:spMk id="7" creationId="{661F186D-7A1E-FFFD-DAF8-40504E9523DB}"/>
          </ac:spMkLst>
        </pc:spChg>
        <pc:spChg chg="mod">
          <ac:chgData name="AFIFA MOHAMED ISMAEEL ALTORABI" userId="c4b53981-4ac2-4c4c-a7c4-9400212f5682" providerId="ADAL" clId="{CB4C395B-A885-4802-8915-1A07B946E5A2}" dt="2023-05-20T08:21:37.829" v="968"/>
          <ac:spMkLst>
            <pc:docMk/>
            <pc:sldMk cId="2268307335" sldId="284"/>
            <ac:spMk id="8" creationId="{8612FEED-8EDD-2CE8-617F-F3AC75955347}"/>
          </ac:spMkLst>
        </pc:spChg>
        <pc:spChg chg="add mod">
          <ac:chgData name="AFIFA MOHAMED ISMAEEL ALTORABI" userId="c4b53981-4ac2-4c4c-a7c4-9400212f5682" providerId="ADAL" clId="{CB4C395B-A885-4802-8915-1A07B946E5A2}" dt="2023-05-20T15:07:10.853" v="2159" actId="1076"/>
          <ac:spMkLst>
            <pc:docMk/>
            <pc:sldMk cId="2268307335" sldId="284"/>
            <ac:spMk id="9" creationId="{324E90C7-51FA-C070-B358-820612DEFAE3}"/>
          </ac:spMkLst>
        </pc:spChg>
        <pc:spChg chg="mod">
          <ac:chgData name="AFIFA MOHAMED ISMAEEL ALTORABI" userId="c4b53981-4ac2-4c4c-a7c4-9400212f5682" providerId="ADAL" clId="{CB4C395B-A885-4802-8915-1A07B946E5A2}" dt="2023-05-20T08:21:37.829" v="968"/>
          <ac:spMkLst>
            <pc:docMk/>
            <pc:sldMk cId="2268307335" sldId="284"/>
            <ac:spMk id="9" creationId="{B5A134AE-FA96-8A89-5298-72C7A784A0CB}"/>
          </ac:spMkLst>
        </pc:spChg>
        <pc:spChg chg="mod">
          <ac:chgData name="AFIFA MOHAMED ISMAEEL ALTORABI" userId="c4b53981-4ac2-4c4c-a7c4-9400212f5682" providerId="ADAL" clId="{CB4C395B-A885-4802-8915-1A07B946E5A2}" dt="2023-05-20T08:21:37.829" v="968"/>
          <ac:spMkLst>
            <pc:docMk/>
            <pc:sldMk cId="2268307335" sldId="284"/>
            <ac:spMk id="10" creationId="{02DBD045-6591-260E-C45A-74BCF5F4E295}"/>
          </ac:spMkLst>
        </pc:spChg>
        <pc:spChg chg="mod">
          <ac:chgData name="AFIFA MOHAMED ISMAEEL ALTORABI" userId="c4b53981-4ac2-4c4c-a7c4-9400212f5682" providerId="ADAL" clId="{CB4C395B-A885-4802-8915-1A07B946E5A2}" dt="2023-05-20T08:21:37.829" v="968"/>
          <ac:spMkLst>
            <pc:docMk/>
            <pc:sldMk cId="2268307335" sldId="284"/>
            <ac:spMk id="11" creationId="{91F02DE9-A79E-8547-EB3E-F2A4574C1029}"/>
          </ac:spMkLst>
        </pc:spChg>
        <pc:spChg chg="mod">
          <ac:chgData name="AFIFA MOHAMED ISMAEEL ALTORABI" userId="c4b53981-4ac2-4c4c-a7c4-9400212f5682" providerId="ADAL" clId="{CB4C395B-A885-4802-8915-1A07B946E5A2}" dt="2023-05-20T08:21:37.829" v="968"/>
          <ac:spMkLst>
            <pc:docMk/>
            <pc:sldMk cId="2268307335" sldId="284"/>
            <ac:spMk id="12" creationId="{42264BDB-E0F0-5B7F-A97C-F0824695F229}"/>
          </ac:spMkLst>
        </pc:spChg>
        <pc:spChg chg="mod">
          <ac:chgData name="AFIFA MOHAMED ISMAEEL ALTORABI" userId="c4b53981-4ac2-4c4c-a7c4-9400212f5682" providerId="ADAL" clId="{CB4C395B-A885-4802-8915-1A07B946E5A2}" dt="2023-05-20T08:21:37.829" v="968"/>
          <ac:spMkLst>
            <pc:docMk/>
            <pc:sldMk cId="2268307335" sldId="284"/>
            <ac:spMk id="13" creationId="{DE908E40-75F8-83EF-1E22-C54C00204F8B}"/>
          </ac:spMkLst>
        </pc:spChg>
        <pc:spChg chg="mod">
          <ac:chgData name="AFIFA MOHAMED ISMAEEL ALTORABI" userId="c4b53981-4ac2-4c4c-a7c4-9400212f5682" providerId="ADAL" clId="{CB4C395B-A885-4802-8915-1A07B946E5A2}" dt="2023-05-20T08:21:37.829" v="968"/>
          <ac:spMkLst>
            <pc:docMk/>
            <pc:sldMk cId="2268307335" sldId="284"/>
            <ac:spMk id="14" creationId="{3C93828D-7521-898B-7A1F-B70703E06DC8}"/>
          </ac:spMkLst>
        </pc:spChg>
        <pc:spChg chg="mod">
          <ac:chgData name="AFIFA MOHAMED ISMAEEL ALTORABI" userId="c4b53981-4ac2-4c4c-a7c4-9400212f5682" providerId="ADAL" clId="{CB4C395B-A885-4802-8915-1A07B946E5A2}" dt="2023-05-20T08:21:37.829" v="968"/>
          <ac:spMkLst>
            <pc:docMk/>
            <pc:sldMk cId="2268307335" sldId="284"/>
            <ac:spMk id="15" creationId="{23B0F772-CDCA-8612-FABC-9FF2E07F465A}"/>
          </ac:spMkLst>
        </pc:spChg>
        <pc:spChg chg="mod">
          <ac:chgData name="AFIFA MOHAMED ISMAEEL ALTORABI" userId="c4b53981-4ac2-4c4c-a7c4-9400212f5682" providerId="ADAL" clId="{CB4C395B-A885-4802-8915-1A07B946E5A2}" dt="2023-05-20T08:21:37.829" v="968"/>
          <ac:spMkLst>
            <pc:docMk/>
            <pc:sldMk cId="2268307335" sldId="284"/>
            <ac:spMk id="16" creationId="{23588ECD-CEBE-B55A-72DC-78AD72BE5B81}"/>
          </ac:spMkLst>
        </pc:spChg>
        <pc:spChg chg="mod">
          <ac:chgData name="AFIFA MOHAMED ISMAEEL ALTORABI" userId="c4b53981-4ac2-4c4c-a7c4-9400212f5682" providerId="ADAL" clId="{CB4C395B-A885-4802-8915-1A07B946E5A2}" dt="2023-05-20T08:21:37.829" v="968"/>
          <ac:spMkLst>
            <pc:docMk/>
            <pc:sldMk cId="2268307335" sldId="284"/>
            <ac:spMk id="17" creationId="{92C0F4BF-2DE6-45C7-BED6-D8E5178710FF}"/>
          </ac:spMkLst>
        </pc:spChg>
        <pc:spChg chg="mod">
          <ac:chgData name="AFIFA MOHAMED ISMAEEL ALTORABI" userId="c4b53981-4ac2-4c4c-a7c4-9400212f5682" providerId="ADAL" clId="{CB4C395B-A885-4802-8915-1A07B946E5A2}" dt="2023-05-20T08:21:37.829" v="968"/>
          <ac:spMkLst>
            <pc:docMk/>
            <pc:sldMk cId="2268307335" sldId="284"/>
            <ac:spMk id="18" creationId="{F2CD9B7D-11D0-B3D8-0F74-B514A8718873}"/>
          </ac:spMkLst>
        </pc:spChg>
        <pc:spChg chg="mod">
          <ac:chgData name="AFIFA MOHAMED ISMAEEL ALTORABI" userId="c4b53981-4ac2-4c4c-a7c4-9400212f5682" providerId="ADAL" clId="{CB4C395B-A885-4802-8915-1A07B946E5A2}" dt="2023-05-20T08:21:37.829" v="968"/>
          <ac:spMkLst>
            <pc:docMk/>
            <pc:sldMk cId="2268307335" sldId="284"/>
            <ac:spMk id="19" creationId="{96495643-2397-BE45-A505-F078BC5BEDD7}"/>
          </ac:spMkLst>
        </pc:spChg>
        <pc:spChg chg="mod">
          <ac:chgData name="AFIFA MOHAMED ISMAEEL ALTORABI" userId="c4b53981-4ac2-4c4c-a7c4-9400212f5682" providerId="ADAL" clId="{CB4C395B-A885-4802-8915-1A07B946E5A2}" dt="2023-05-20T08:21:37.829" v="968"/>
          <ac:spMkLst>
            <pc:docMk/>
            <pc:sldMk cId="2268307335" sldId="284"/>
            <ac:spMk id="20" creationId="{C8176450-DF22-A0CB-766B-F71517565CDA}"/>
          </ac:spMkLst>
        </pc:spChg>
        <pc:spChg chg="mod">
          <ac:chgData name="AFIFA MOHAMED ISMAEEL ALTORABI" userId="c4b53981-4ac2-4c4c-a7c4-9400212f5682" providerId="ADAL" clId="{CB4C395B-A885-4802-8915-1A07B946E5A2}" dt="2023-05-20T08:21:37.829" v="968"/>
          <ac:spMkLst>
            <pc:docMk/>
            <pc:sldMk cId="2268307335" sldId="284"/>
            <ac:spMk id="21" creationId="{2D39E8F1-E5EE-3958-C27B-317455DB9D6D}"/>
          </ac:spMkLst>
        </pc:spChg>
        <pc:spChg chg="mod">
          <ac:chgData name="AFIFA MOHAMED ISMAEEL ALTORABI" userId="c4b53981-4ac2-4c4c-a7c4-9400212f5682" providerId="ADAL" clId="{CB4C395B-A885-4802-8915-1A07B946E5A2}" dt="2023-05-20T08:21:37.829" v="968"/>
          <ac:spMkLst>
            <pc:docMk/>
            <pc:sldMk cId="2268307335" sldId="284"/>
            <ac:spMk id="22" creationId="{3FFF6C3C-EEBE-3165-6EA9-EBF7FAE743E0}"/>
          </ac:spMkLst>
        </pc:spChg>
        <pc:spChg chg="mod">
          <ac:chgData name="AFIFA MOHAMED ISMAEEL ALTORABI" userId="c4b53981-4ac2-4c4c-a7c4-9400212f5682" providerId="ADAL" clId="{CB4C395B-A885-4802-8915-1A07B946E5A2}" dt="2023-05-20T08:21:37.829" v="968"/>
          <ac:spMkLst>
            <pc:docMk/>
            <pc:sldMk cId="2268307335" sldId="284"/>
            <ac:spMk id="23" creationId="{9ADDB790-75C9-7320-9635-53B4239A38B9}"/>
          </ac:spMkLst>
        </pc:spChg>
        <pc:spChg chg="mod">
          <ac:chgData name="AFIFA MOHAMED ISMAEEL ALTORABI" userId="c4b53981-4ac2-4c4c-a7c4-9400212f5682" providerId="ADAL" clId="{CB4C395B-A885-4802-8915-1A07B946E5A2}" dt="2023-05-20T08:21:37.829" v="968"/>
          <ac:spMkLst>
            <pc:docMk/>
            <pc:sldMk cId="2268307335" sldId="284"/>
            <ac:spMk id="24" creationId="{1E8AF654-065A-6DB1-0079-1ED20ECF4331}"/>
          </ac:spMkLst>
        </pc:spChg>
        <pc:spChg chg="mod">
          <ac:chgData name="AFIFA MOHAMED ISMAEEL ALTORABI" userId="c4b53981-4ac2-4c4c-a7c4-9400212f5682" providerId="ADAL" clId="{CB4C395B-A885-4802-8915-1A07B946E5A2}" dt="2023-05-20T08:21:37.829" v="968"/>
          <ac:spMkLst>
            <pc:docMk/>
            <pc:sldMk cId="2268307335" sldId="284"/>
            <ac:spMk id="25" creationId="{65A6E397-2F59-A573-D204-E21474A654B1}"/>
          </ac:spMkLst>
        </pc:spChg>
        <pc:spChg chg="mod">
          <ac:chgData name="AFIFA MOHAMED ISMAEEL ALTORABI" userId="c4b53981-4ac2-4c4c-a7c4-9400212f5682" providerId="ADAL" clId="{CB4C395B-A885-4802-8915-1A07B946E5A2}" dt="2023-05-20T08:21:37.829" v="968"/>
          <ac:spMkLst>
            <pc:docMk/>
            <pc:sldMk cId="2268307335" sldId="284"/>
            <ac:spMk id="26" creationId="{7105672D-4DD9-7F31-F7CD-F2D21E1C46F7}"/>
          </ac:spMkLst>
        </pc:spChg>
        <pc:spChg chg="mod">
          <ac:chgData name="AFIFA MOHAMED ISMAEEL ALTORABI" userId="c4b53981-4ac2-4c4c-a7c4-9400212f5682" providerId="ADAL" clId="{CB4C395B-A885-4802-8915-1A07B946E5A2}" dt="2023-05-20T08:21:37.829" v="968"/>
          <ac:spMkLst>
            <pc:docMk/>
            <pc:sldMk cId="2268307335" sldId="284"/>
            <ac:spMk id="27" creationId="{32AA6789-A37B-4548-FC08-348AFF07EB72}"/>
          </ac:spMkLst>
        </pc:spChg>
        <pc:spChg chg="mod">
          <ac:chgData name="AFIFA MOHAMED ISMAEEL ALTORABI" userId="c4b53981-4ac2-4c4c-a7c4-9400212f5682" providerId="ADAL" clId="{CB4C395B-A885-4802-8915-1A07B946E5A2}" dt="2023-05-20T08:21:37.829" v="968"/>
          <ac:spMkLst>
            <pc:docMk/>
            <pc:sldMk cId="2268307335" sldId="284"/>
            <ac:spMk id="28" creationId="{5F8DFA81-0B18-C4CE-2E2A-11E18AD3150D}"/>
          </ac:spMkLst>
        </pc:spChg>
        <pc:spChg chg="mod">
          <ac:chgData name="AFIFA MOHAMED ISMAEEL ALTORABI" userId="c4b53981-4ac2-4c4c-a7c4-9400212f5682" providerId="ADAL" clId="{CB4C395B-A885-4802-8915-1A07B946E5A2}" dt="2023-05-20T08:21:37.829" v="968"/>
          <ac:spMkLst>
            <pc:docMk/>
            <pc:sldMk cId="2268307335" sldId="284"/>
            <ac:spMk id="29" creationId="{234A7D71-EAAE-1A3E-2DB8-D550FB6C0024}"/>
          </ac:spMkLst>
        </pc:spChg>
        <pc:spChg chg="mod">
          <ac:chgData name="AFIFA MOHAMED ISMAEEL ALTORABI" userId="c4b53981-4ac2-4c4c-a7c4-9400212f5682" providerId="ADAL" clId="{CB4C395B-A885-4802-8915-1A07B946E5A2}" dt="2023-05-20T08:21:37.829" v="968"/>
          <ac:spMkLst>
            <pc:docMk/>
            <pc:sldMk cId="2268307335" sldId="284"/>
            <ac:spMk id="30" creationId="{5726BD2F-CDE5-BBB2-6024-96E469DF3AA0}"/>
          </ac:spMkLst>
        </pc:spChg>
        <pc:spChg chg="mod">
          <ac:chgData name="AFIFA MOHAMED ISMAEEL ALTORABI" userId="c4b53981-4ac2-4c4c-a7c4-9400212f5682" providerId="ADAL" clId="{CB4C395B-A885-4802-8915-1A07B946E5A2}" dt="2023-05-20T08:21:37.829" v="968"/>
          <ac:spMkLst>
            <pc:docMk/>
            <pc:sldMk cId="2268307335" sldId="284"/>
            <ac:spMk id="31" creationId="{0B5CF408-DA9E-A550-CF7C-EF51D2DB9537}"/>
          </ac:spMkLst>
        </pc:spChg>
        <pc:spChg chg="mod">
          <ac:chgData name="AFIFA MOHAMED ISMAEEL ALTORABI" userId="c4b53981-4ac2-4c4c-a7c4-9400212f5682" providerId="ADAL" clId="{CB4C395B-A885-4802-8915-1A07B946E5A2}" dt="2023-05-20T08:21:37.829" v="968"/>
          <ac:spMkLst>
            <pc:docMk/>
            <pc:sldMk cId="2268307335" sldId="284"/>
            <ac:spMk id="32" creationId="{EFA3311D-5DEF-BC74-D6B0-E073E69C57C7}"/>
          </ac:spMkLst>
        </pc:spChg>
        <pc:spChg chg="mod">
          <ac:chgData name="AFIFA MOHAMED ISMAEEL ALTORABI" userId="c4b53981-4ac2-4c4c-a7c4-9400212f5682" providerId="ADAL" clId="{CB4C395B-A885-4802-8915-1A07B946E5A2}" dt="2023-05-20T08:21:37.829" v="968"/>
          <ac:spMkLst>
            <pc:docMk/>
            <pc:sldMk cId="2268307335" sldId="284"/>
            <ac:spMk id="33" creationId="{65C1F0DC-899C-EEAF-00C0-1224FDCBF472}"/>
          </ac:spMkLst>
        </pc:spChg>
        <pc:spChg chg="mod">
          <ac:chgData name="AFIFA MOHAMED ISMAEEL ALTORABI" userId="c4b53981-4ac2-4c4c-a7c4-9400212f5682" providerId="ADAL" clId="{CB4C395B-A885-4802-8915-1A07B946E5A2}" dt="2023-05-20T08:21:37.829" v="968"/>
          <ac:spMkLst>
            <pc:docMk/>
            <pc:sldMk cId="2268307335" sldId="284"/>
            <ac:spMk id="34" creationId="{A182423B-30E5-9ED8-DA19-D279FDEC0A4B}"/>
          </ac:spMkLst>
        </pc:spChg>
        <pc:spChg chg="mod">
          <ac:chgData name="AFIFA MOHAMED ISMAEEL ALTORABI" userId="c4b53981-4ac2-4c4c-a7c4-9400212f5682" providerId="ADAL" clId="{CB4C395B-A885-4802-8915-1A07B946E5A2}" dt="2023-05-20T08:21:37.829" v="968"/>
          <ac:spMkLst>
            <pc:docMk/>
            <pc:sldMk cId="2268307335" sldId="284"/>
            <ac:spMk id="35" creationId="{43776578-4C09-78B4-2A28-ADC1022E32B4}"/>
          </ac:spMkLst>
        </pc:spChg>
        <pc:spChg chg="mod">
          <ac:chgData name="AFIFA MOHAMED ISMAEEL ALTORABI" userId="c4b53981-4ac2-4c4c-a7c4-9400212f5682" providerId="ADAL" clId="{CB4C395B-A885-4802-8915-1A07B946E5A2}" dt="2023-05-20T08:21:37.829" v="968"/>
          <ac:spMkLst>
            <pc:docMk/>
            <pc:sldMk cId="2268307335" sldId="284"/>
            <ac:spMk id="36" creationId="{D3681CB2-2723-2E0E-CB67-CF1C7816C76A}"/>
          </ac:spMkLst>
        </pc:spChg>
        <pc:spChg chg="mod">
          <ac:chgData name="AFIFA MOHAMED ISMAEEL ALTORABI" userId="c4b53981-4ac2-4c4c-a7c4-9400212f5682" providerId="ADAL" clId="{CB4C395B-A885-4802-8915-1A07B946E5A2}" dt="2023-05-20T08:21:37.829" v="968"/>
          <ac:spMkLst>
            <pc:docMk/>
            <pc:sldMk cId="2268307335" sldId="284"/>
            <ac:spMk id="37" creationId="{F29B28C3-85A0-70CF-3F1E-1CC5E39E3B26}"/>
          </ac:spMkLst>
        </pc:spChg>
        <pc:spChg chg="add mod">
          <ac:chgData name="AFIFA MOHAMED ISMAEEL ALTORABI" userId="c4b53981-4ac2-4c4c-a7c4-9400212f5682" providerId="ADAL" clId="{CB4C395B-A885-4802-8915-1A07B946E5A2}" dt="2023-05-20T08:24:35.977" v="1003"/>
          <ac:spMkLst>
            <pc:docMk/>
            <pc:sldMk cId="2268307335" sldId="284"/>
            <ac:spMk id="39" creationId="{C13A573C-C985-957A-F265-F9C3EFCEF8EF}"/>
          </ac:spMkLst>
        </pc:spChg>
        <pc:spChg chg="add mod">
          <ac:chgData name="AFIFA MOHAMED ISMAEEL ALTORABI" userId="c4b53981-4ac2-4c4c-a7c4-9400212f5682" providerId="ADAL" clId="{CB4C395B-A885-4802-8915-1A07B946E5A2}" dt="2023-05-20T08:24:35.977" v="1003"/>
          <ac:spMkLst>
            <pc:docMk/>
            <pc:sldMk cId="2268307335" sldId="284"/>
            <ac:spMk id="40" creationId="{687AE4E8-8B6A-9F04-8669-DA4A0C98B6DA}"/>
          </ac:spMkLst>
        </pc:spChg>
        <pc:spChg chg="add mod">
          <ac:chgData name="AFIFA MOHAMED ISMAEEL ALTORABI" userId="c4b53981-4ac2-4c4c-a7c4-9400212f5682" providerId="ADAL" clId="{CB4C395B-A885-4802-8915-1A07B946E5A2}" dt="2023-05-20T08:24:35.977" v="1003"/>
          <ac:spMkLst>
            <pc:docMk/>
            <pc:sldMk cId="2268307335" sldId="284"/>
            <ac:spMk id="41" creationId="{4774B86B-2DED-1005-E5BC-1CCC8511CE2F}"/>
          </ac:spMkLst>
        </pc:spChg>
        <pc:spChg chg="add mod">
          <ac:chgData name="AFIFA MOHAMED ISMAEEL ALTORABI" userId="c4b53981-4ac2-4c4c-a7c4-9400212f5682" providerId="ADAL" clId="{CB4C395B-A885-4802-8915-1A07B946E5A2}" dt="2023-05-20T08:24:35.977" v="1003"/>
          <ac:spMkLst>
            <pc:docMk/>
            <pc:sldMk cId="2268307335" sldId="284"/>
            <ac:spMk id="42" creationId="{0C2BE934-2932-71F1-76C7-9198F5B835CD}"/>
          </ac:spMkLst>
        </pc:spChg>
        <pc:spChg chg="add mod">
          <ac:chgData name="AFIFA MOHAMED ISMAEEL ALTORABI" userId="c4b53981-4ac2-4c4c-a7c4-9400212f5682" providerId="ADAL" clId="{CB4C395B-A885-4802-8915-1A07B946E5A2}" dt="2023-05-20T08:24:35.977" v="1003"/>
          <ac:spMkLst>
            <pc:docMk/>
            <pc:sldMk cId="2268307335" sldId="284"/>
            <ac:spMk id="43" creationId="{BFC7C1E4-984D-C568-F6FD-0D4398DE7547}"/>
          </ac:spMkLst>
        </pc:spChg>
        <pc:spChg chg="add mod">
          <ac:chgData name="AFIFA MOHAMED ISMAEEL ALTORABI" userId="c4b53981-4ac2-4c4c-a7c4-9400212f5682" providerId="ADAL" clId="{CB4C395B-A885-4802-8915-1A07B946E5A2}" dt="2023-05-20T08:24:35.977" v="1003"/>
          <ac:spMkLst>
            <pc:docMk/>
            <pc:sldMk cId="2268307335" sldId="284"/>
            <ac:spMk id="44" creationId="{6484F99B-C62C-0C77-F05F-5C4EC3E4A5B2}"/>
          </ac:spMkLst>
        </pc:spChg>
        <pc:spChg chg="add mod">
          <ac:chgData name="AFIFA MOHAMED ISMAEEL ALTORABI" userId="c4b53981-4ac2-4c4c-a7c4-9400212f5682" providerId="ADAL" clId="{CB4C395B-A885-4802-8915-1A07B946E5A2}" dt="2023-05-20T08:24:35.977" v="1003"/>
          <ac:spMkLst>
            <pc:docMk/>
            <pc:sldMk cId="2268307335" sldId="284"/>
            <ac:spMk id="45" creationId="{AC771231-DC9C-775E-D7A5-E2B574476A79}"/>
          </ac:spMkLst>
        </pc:spChg>
        <pc:spChg chg="add mod">
          <ac:chgData name="AFIFA MOHAMED ISMAEEL ALTORABI" userId="c4b53981-4ac2-4c4c-a7c4-9400212f5682" providerId="ADAL" clId="{CB4C395B-A885-4802-8915-1A07B946E5A2}" dt="2023-05-20T08:24:35.977" v="1003"/>
          <ac:spMkLst>
            <pc:docMk/>
            <pc:sldMk cId="2268307335" sldId="284"/>
            <ac:spMk id="46" creationId="{12800BCF-6CE7-CAE8-AE7A-36C6D4E0385B}"/>
          </ac:spMkLst>
        </pc:spChg>
        <pc:spChg chg="add mod">
          <ac:chgData name="AFIFA MOHAMED ISMAEEL ALTORABI" userId="c4b53981-4ac2-4c4c-a7c4-9400212f5682" providerId="ADAL" clId="{CB4C395B-A885-4802-8915-1A07B946E5A2}" dt="2023-05-20T08:24:35.977" v="1003"/>
          <ac:spMkLst>
            <pc:docMk/>
            <pc:sldMk cId="2268307335" sldId="284"/>
            <ac:spMk id="47" creationId="{2BBE25BB-4D40-9462-4C9D-8243914D4575}"/>
          </ac:spMkLst>
        </pc:spChg>
        <pc:spChg chg="add mod">
          <ac:chgData name="AFIFA MOHAMED ISMAEEL ALTORABI" userId="c4b53981-4ac2-4c4c-a7c4-9400212f5682" providerId="ADAL" clId="{CB4C395B-A885-4802-8915-1A07B946E5A2}" dt="2023-05-20T08:24:35.977" v="1003"/>
          <ac:spMkLst>
            <pc:docMk/>
            <pc:sldMk cId="2268307335" sldId="284"/>
            <ac:spMk id="48" creationId="{0B0FA076-90A8-2321-B191-D337F3DA2FB2}"/>
          </ac:spMkLst>
        </pc:spChg>
        <pc:spChg chg="add mod">
          <ac:chgData name="AFIFA MOHAMED ISMAEEL ALTORABI" userId="c4b53981-4ac2-4c4c-a7c4-9400212f5682" providerId="ADAL" clId="{CB4C395B-A885-4802-8915-1A07B946E5A2}" dt="2023-05-20T08:24:35.977" v="1003"/>
          <ac:spMkLst>
            <pc:docMk/>
            <pc:sldMk cId="2268307335" sldId="284"/>
            <ac:spMk id="49" creationId="{167640E0-0D4C-BAF7-9082-69183FE20045}"/>
          </ac:spMkLst>
        </pc:spChg>
        <pc:spChg chg="add mod">
          <ac:chgData name="AFIFA MOHAMED ISMAEEL ALTORABI" userId="c4b53981-4ac2-4c4c-a7c4-9400212f5682" providerId="ADAL" clId="{CB4C395B-A885-4802-8915-1A07B946E5A2}" dt="2023-05-20T08:24:35.977" v="1003"/>
          <ac:spMkLst>
            <pc:docMk/>
            <pc:sldMk cId="2268307335" sldId="284"/>
            <ac:spMk id="50" creationId="{811EBF94-7DA4-2822-2528-0DA4736FAEBE}"/>
          </ac:spMkLst>
        </pc:spChg>
        <pc:spChg chg="add mod">
          <ac:chgData name="AFIFA MOHAMED ISMAEEL ALTORABI" userId="c4b53981-4ac2-4c4c-a7c4-9400212f5682" providerId="ADAL" clId="{CB4C395B-A885-4802-8915-1A07B946E5A2}" dt="2023-05-20T08:24:35.977" v="1003"/>
          <ac:spMkLst>
            <pc:docMk/>
            <pc:sldMk cId="2268307335" sldId="284"/>
            <ac:spMk id="51" creationId="{25FCE71E-77B8-3D35-5D56-D0F62E3E9C7A}"/>
          </ac:spMkLst>
        </pc:spChg>
        <pc:spChg chg="add mod">
          <ac:chgData name="AFIFA MOHAMED ISMAEEL ALTORABI" userId="c4b53981-4ac2-4c4c-a7c4-9400212f5682" providerId="ADAL" clId="{CB4C395B-A885-4802-8915-1A07B946E5A2}" dt="2023-05-20T08:24:35.977" v="1003"/>
          <ac:spMkLst>
            <pc:docMk/>
            <pc:sldMk cId="2268307335" sldId="284"/>
            <ac:spMk id="52" creationId="{B7D1491E-2F5C-D707-4D78-50E27DF0AEFB}"/>
          </ac:spMkLst>
        </pc:spChg>
        <pc:spChg chg="add mod">
          <ac:chgData name="AFIFA MOHAMED ISMAEEL ALTORABI" userId="c4b53981-4ac2-4c4c-a7c4-9400212f5682" providerId="ADAL" clId="{CB4C395B-A885-4802-8915-1A07B946E5A2}" dt="2023-05-20T08:24:35.977" v="1003"/>
          <ac:spMkLst>
            <pc:docMk/>
            <pc:sldMk cId="2268307335" sldId="284"/>
            <ac:spMk id="53" creationId="{D17763E7-4172-FA89-9ED1-5B0AC72DFD60}"/>
          </ac:spMkLst>
        </pc:spChg>
        <pc:spChg chg="add mod">
          <ac:chgData name="AFIFA MOHAMED ISMAEEL ALTORABI" userId="c4b53981-4ac2-4c4c-a7c4-9400212f5682" providerId="ADAL" clId="{CB4C395B-A885-4802-8915-1A07B946E5A2}" dt="2023-05-20T08:24:35.977" v="1003"/>
          <ac:spMkLst>
            <pc:docMk/>
            <pc:sldMk cId="2268307335" sldId="284"/>
            <ac:spMk id="54" creationId="{CE6E6EE4-4F30-4156-AD98-E5DD8C8D9C43}"/>
          </ac:spMkLst>
        </pc:spChg>
        <pc:spChg chg="add mod">
          <ac:chgData name="AFIFA MOHAMED ISMAEEL ALTORABI" userId="c4b53981-4ac2-4c4c-a7c4-9400212f5682" providerId="ADAL" clId="{CB4C395B-A885-4802-8915-1A07B946E5A2}" dt="2023-05-20T08:24:35.977" v="1003"/>
          <ac:spMkLst>
            <pc:docMk/>
            <pc:sldMk cId="2268307335" sldId="284"/>
            <ac:spMk id="55" creationId="{1A49B9B1-3A1C-9DB4-A253-F46DC0F0E5D1}"/>
          </ac:spMkLst>
        </pc:spChg>
        <pc:spChg chg="add mod">
          <ac:chgData name="AFIFA MOHAMED ISMAEEL ALTORABI" userId="c4b53981-4ac2-4c4c-a7c4-9400212f5682" providerId="ADAL" clId="{CB4C395B-A885-4802-8915-1A07B946E5A2}" dt="2023-05-20T08:24:35.977" v="1003"/>
          <ac:spMkLst>
            <pc:docMk/>
            <pc:sldMk cId="2268307335" sldId="284"/>
            <ac:spMk id="56" creationId="{6B4A3697-F060-478B-2DDB-F6E45918E25A}"/>
          </ac:spMkLst>
        </pc:spChg>
        <pc:spChg chg="add mod">
          <ac:chgData name="AFIFA MOHAMED ISMAEEL ALTORABI" userId="c4b53981-4ac2-4c4c-a7c4-9400212f5682" providerId="ADAL" clId="{CB4C395B-A885-4802-8915-1A07B946E5A2}" dt="2023-05-20T08:24:35.977" v="1003"/>
          <ac:spMkLst>
            <pc:docMk/>
            <pc:sldMk cId="2268307335" sldId="284"/>
            <ac:spMk id="57" creationId="{5642916D-4C92-EF99-524D-11FB4078CB1D}"/>
          </ac:spMkLst>
        </pc:spChg>
        <pc:spChg chg="add mod">
          <ac:chgData name="AFIFA MOHAMED ISMAEEL ALTORABI" userId="c4b53981-4ac2-4c4c-a7c4-9400212f5682" providerId="ADAL" clId="{CB4C395B-A885-4802-8915-1A07B946E5A2}" dt="2023-05-20T08:24:35.977" v="1003"/>
          <ac:spMkLst>
            <pc:docMk/>
            <pc:sldMk cId="2268307335" sldId="284"/>
            <ac:spMk id="58" creationId="{182B2BC4-2EF3-CAC1-1437-7E5EF47DAE96}"/>
          </ac:spMkLst>
        </pc:spChg>
        <pc:spChg chg="add mod">
          <ac:chgData name="AFIFA MOHAMED ISMAEEL ALTORABI" userId="c4b53981-4ac2-4c4c-a7c4-9400212f5682" providerId="ADAL" clId="{CB4C395B-A885-4802-8915-1A07B946E5A2}" dt="2023-05-20T08:24:35.977" v="1003"/>
          <ac:spMkLst>
            <pc:docMk/>
            <pc:sldMk cId="2268307335" sldId="284"/>
            <ac:spMk id="59" creationId="{968DE029-35F9-43C9-59C4-B17C3D85C3F2}"/>
          </ac:spMkLst>
        </pc:spChg>
        <pc:spChg chg="add mod">
          <ac:chgData name="AFIFA MOHAMED ISMAEEL ALTORABI" userId="c4b53981-4ac2-4c4c-a7c4-9400212f5682" providerId="ADAL" clId="{CB4C395B-A885-4802-8915-1A07B946E5A2}" dt="2023-05-20T08:24:35.977" v="1003"/>
          <ac:spMkLst>
            <pc:docMk/>
            <pc:sldMk cId="2268307335" sldId="284"/>
            <ac:spMk id="60" creationId="{66C1D973-46AE-9E8E-B899-B47C4542E7E6}"/>
          </ac:spMkLst>
        </pc:spChg>
        <pc:spChg chg="add mod">
          <ac:chgData name="AFIFA MOHAMED ISMAEEL ALTORABI" userId="c4b53981-4ac2-4c4c-a7c4-9400212f5682" providerId="ADAL" clId="{CB4C395B-A885-4802-8915-1A07B946E5A2}" dt="2023-05-20T08:24:35.977" v="1003"/>
          <ac:spMkLst>
            <pc:docMk/>
            <pc:sldMk cId="2268307335" sldId="284"/>
            <ac:spMk id="61" creationId="{04E99A72-566F-62CB-EA28-83BB10AABD41}"/>
          </ac:spMkLst>
        </pc:spChg>
        <pc:spChg chg="add mod">
          <ac:chgData name="AFIFA MOHAMED ISMAEEL ALTORABI" userId="c4b53981-4ac2-4c4c-a7c4-9400212f5682" providerId="ADAL" clId="{CB4C395B-A885-4802-8915-1A07B946E5A2}" dt="2023-05-20T08:24:35.977" v="1003"/>
          <ac:spMkLst>
            <pc:docMk/>
            <pc:sldMk cId="2268307335" sldId="284"/>
            <ac:spMk id="62" creationId="{11E6E5C4-B37E-0175-41F3-2061656FFF93}"/>
          </ac:spMkLst>
        </pc:spChg>
        <pc:spChg chg="add mod">
          <ac:chgData name="AFIFA MOHAMED ISMAEEL ALTORABI" userId="c4b53981-4ac2-4c4c-a7c4-9400212f5682" providerId="ADAL" clId="{CB4C395B-A885-4802-8915-1A07B946E5A2}" dt="2023-05-20T08:24:35.977" v="1003"/>
          <ac:spMkLst>
            <pc:docMk/>
            <pc:sldMk cId="2268307335" sldId="284"/>
            <ac:spMk id="63" creationId="{27D88C3C-CE4E-EA80-F098-50527DB7B41F}"/>
          </ac:spMkLst>
        </pc:spChg>
        <pc:spChg chg="add mod">
          <ac:chgData name="AFIFA MOHAMED ISMAEEL ALTORABI" userId="c4b53981-4ac2-4c4c-a7c4-9400212f5682" providerId="ADAL" clId="{CB4C395B-A885-4802-8915-1A07B946E5A2}" dt="2023-05-20T08:24:35.977" v="1003"/>
          <ac:spMkLst>
            <pc:docMk/>
            <pc:sldMk cId="2268307335" sldId="284"/>
            <ac:spMk id="64" creationId="{83A1BF4D-87CA-3ED4-D5D2-4E1DF592E768}"/>
          </ac:spMkLst>
        </pc:spChg>
        <pc:spChg chg="add mod">
          <ac:chgData name="AFIFA MOHAMED ISMAEEL ALTORABI" userId="c4b53981-4ac2-4c4c-a7c4-9400212f5682" providerId="ADAL" clId="{CB4C395B-A885-4802-8915-1A07B946E5A2}" dt="2023-05-20T08:24:35.977" v="1003"/>
          <ac:spMkLst>
            <pc:docMk/>
            <pc:sldMk cId="2268307335" sldId="284"/>
            <ac:spMk id="65" creationId="{75E40EAD-8713-4D33-BA6A-554E2C522C6F}"/>
          </ac:spMkLst>
        </pc:spChg>
        <pc:spChg chg="add mod">
          <ac:chgData name="AFIFA MOHAMED ISMAEEL ALTORABI" userId="c4b53981-4ac2-4c4c-a7c4-9400212f5682" providerId="ADAL" clId="{CB4C395B-A885-4802-8915-1A07B946E5A2}" dt="2023-05-20T08:24:35.977" v="1003"/>
          <ac:spMkLst>
            <pc:docMk/>
            <pc:sldMk cId="2268307335" sldId="284"/>
            <ac:spMk id="66" creationId="{C475D4A0-D525-6454-72AB-5BA7FD040A8C}"/>
          </ac:spMkLst>
        </pc:spChg>
        <pc:spChg chg="add mod">
          <ac:chgData name="AFIFA MOHAMED ISMAEEL ALTORABI" userId="c4b53981-4ac2-4c4c-a7c4-9400212f5682" providerId="ADAL" clId="{CB4C395B-A885-4802-8915-1A07B946E5A2}" dt="2023-05-20T08:24:35.977" v="1003"/>
          <ac:spMkLst>
            <pc:docMk/>
            <pc:sldMk cId="2268307335" sldId="284"/>
            <ac:spMk id="67" creationId="{A30D03AC-15CC-2DC2-9F9A-ADB6F65DC5EE}"/>
          </ac:spMkLst>
        </pc:spChg>
        <pc:spChg chg="add mod">
          <ac:chgData name="AFIFA MOHAMED ISMAEEL ALTORABI" userId="c4b53981-4ac2-4c4c-a7c4-9400212f5682" providerId="ADAL" clId="{CB4C395B-A885-4802-8915-1A07B946E5A2}" dt="2023-05-20T08:24:35.977" v="1003"/>
          <ac:spMkLst>
            <pc:docMk/>
            <pc:sldMk cId="2268307335" sldId="284"/>
            <ac:spMk id="68" creationId="{0A0F19F3-4020-D73F-D455-90FE5E094F36}"/>
          </ac:spMkLst>
        </pc:spChg>
        <pc:spChg chg="add del">
          <ac:chgData name="AFIFA MOHAMED ISMAEEL ALTORABI" userId="c4b53981-4ac2-4c4c-a7c4-9400212f5682" providerId="ADAL" clId="{CB4C395B-A885-4802-8915-1A07B946E5A2}" dt="2023-05-20T14:39:12.653" v="2046" actId="26606"/>
          <ac:spMkLst>
            <pc:docMk/>
            <pc:sldMk cId="2268307335" sldId="284"/>
            <ac:spMk id="69" creationId="{B902EF0F-46E4-4A03-9F60-1050C6DCE2B5}"/>
          </ac:spMkLst>
        </pc:spChg>
        <pc:spChg chg="add del">
          <ac:chgData name="AFIFA MOHAMED ISMAEEL ALTORABI" userId="c4b53981-4ac2-4c4c-a7c4-9400212f5682" providerId="ADAL" clId="{CB4C395B-A885-4802-8915-1A07B946E5A2}" dt="2023-05-20T14:39:12.653" v="2046" actId="26606"/>
          <ac:spMkLst>
            <pc:docMk/>
            <pc:sldMk cId="2268307335" sldId="284"/>
            <ac:spMk id="70" creationId="{582045D0-5727-4EB9-858E-6A3506E74B58}"/>
          </ac:spMkLst>
        </pc:spChg>
        <pc:spChg chg="add">
          <ac:chgData name="AFIFA MOHAMED ISMAEEL ALTORABI" userId="c4b53981-4ac2-4c4c-a7c4-9400212f5682" providerId="ADAL" clId="{CB4C395B-A885-4802-8915-1A07B946E5A2}" dt="2023-05-20T14:39:12.752" v="2047" actId="26606"/>
          <ac:spMkLst>
            <pc:docMk/>
            <pc:sldMk cId="2268307335" sldId="284"/>
            <ac:spMk id="72" creationId="{07CD24CB-ADB7-42D5-B7CA-D6B8E1847F51}"/>
          </ac:spMkLst>
        </pc:spChg>
        <pc:spChg chg="add">
          <ac:chgData name="AFIFA MOHAMED ISMAEEL ALTORABI" userId="c4b53981-4ac2-4c4c-a7c4-9400212f5682" providerId="ADAL" clId="{CB4C395B-A885-4802-8915-1A07B946E5A2}" dt="2023-05-20T14:39:12.752" v="2047" actId="26606"/>
          <ac:spMkLst>
            <pc:docMk/>
            <pc:sldMk cId="2268307335" sldId="284"/>
            <ac:spMk id="73" creationId="{3D916803-DB5B-41EA-A592-86425F415591}"/>
          </ac:spMkLst>
        </pc:spChg>
        <pc:grpChg chg="add del mod">
          <ac:chgData name="AFIFA MOHAMED ISMAEEL ALTORABI" userId="c4b53981-4ac2-4c4c-a7c4-9400212f5682" providerId="ADAL" clId="{CB4C395B-A885-4802-8915-1A07B946E5A2}" dt="2023-05-20T08:22:53.008" v="996" actId="478"/>
          <ac:grpSpMkLst>
            <pc:docMk/>
            <pc:sldMk cId="2268307335" sldId="284"/>
            <ac:grpSpMk id="7" creationId="{48BFD634-83A9-9CE5-AB9F-37E410AD81B9}"/>
          </ac:grpSpMkLst>
        </pc:grpChg>
        <pc:grpChg chg="add del mod">
          <ac:chgData name="AFIFA MOHAMED ISMAEEL ALTORABI" userId="c4b53981-4ac2-4c4c-a7c4-9400212f5682" providerId="ADAL" clId="{CB4C395B-A885-4802-8915-1A07B946E5A2}" dt="2023-05-20T08:26:00.878" v="1015" actId="21"/>
          <ac:grpSpMkLst>
            <pc:docMk/>
            <pc:sldMk cId="2268307335" sldId="284"/>
            <ac:grpSpMk id="38" creationId="{B3B974D7-4A31-04DD-6222-0DDE09969F44}"/>
          </ac:grpSpMkLst>
        </pc:grpChg>
        <pc:graphicFrameChg chg="add mod modGraphic">
          <ac:chgData name="AFIFA MOHAMED ISMAEEL ALTORABI" userId="c4b53981-4ac2-4c4c-a7c4-9400212f5682" providerId="ADAL" clId="{CB4C395B-A885-4802-8915-1A07B946E5A2}" dt="2023-05-20T15:43:31.436" v="2349" actId="20577"/>
          <ac:graphicFrameMkLst>
            <pc:docMk/>
            <pc:sldMk cId="2268307335" sldId="284"/>
            <ac:graphicFrameMk id="8" creationId="{5728D5D8-0D3B-AFE9-3F59-96E78B71DE3A}"/>
          </ac:graphicFrameMkLst>
        </pc:graphicFrameChg>
        <pc:picChg chg="add del mod">
          <ac:chgData name="AFIFA MOHAMED ISMAEEL ALTORABI" userId="c4b53981-4ac2-4c4c-a7c4-9400212f5682" providerId="ADAL" clId="{CB4C395B-A885-4802-8915-1A07B946E5A2}" dt="2023-05-20T08:26:00.878" v="1015" actId="21"/>
          <ac:picMkLst>
            <pc:docMk/>
            <pc:sldMk cId="2268307335" sldId="284"/>
            <ac:picMk id="5" creationId="{BF55137E-7C68-A0D3-C44C-1DA87D1C0CB6}"/>
          </ac:picMkLst>
        </pc:picChg>
        <pc:picChg chg="add del mod">
          <ac:chgData name="AFIFA MOHAMED ISMAEEL ALTORABI" userId="c4b53981-4ac2-4c4c-a7c4-9400212f5682" providerId="ADAL" clId="{CB4C395B-A885-4802-8915-1A07B946E5A2}" dt="2023-05-20T15:36:43.785" v="2331" actId="478"/>
          <ac:picMkLst>
            <pc:docMk/>
            <pc:sldMk cId="2268307335" sldId="284"/>
            <ac:picMk id="10" creationId="{4C55135B-3DB0-3046-1E06-E4DBA5EBF0D4}"/>
          </ac:picMkLst>
        </pc:picChg>
        <pc:picChg chg="add mod">
          <ac:chgData name="AFIFA MOHAMED ISMAEEL ALTORABI" userId="c4b53981-4ac2-4c4c-a7c4-9400212f5682" providerId="ADAL" clId="{CB4C395B-A885-4802-8915-1A07B946E5A2}" dt="2023-05-20T15:50:49.838" v="2371" actId="1076"/>
          <ac:picMkLst>
            <pc:docMk/>
            <pc:sldMk cId="2268307335" sldId="284"/>
            <ac:picMk id="11" creationId="{5675EBAF-A555-4F2B-B17D-295C675B9F04}"/>
          </ac:picMkLst>
        </pc:picChg>
      </pc:sldChg>
      <pc:sldChg chg="addSp delSp modSp add del mod delDesignElem">
        <pc:chgData name="AFIFA MOHAMED ISMAEEL ALTORABI" userId="c4b53981-4ac2-4c4c-a7c4-9400212f5682" providerId="ADAL" clId="{CB4C395B-A885-4802-8915-1A07B946E5A2}" dt="2023-05-20T10:47:17.758" v="1493" actId="47"/>
        <pc:sldMkLst>
          <pc:docMk/>
          <pc:sldMk cId="1525259530" sldId="285"/>
        </pc:sldMkLst>
        <pc:spChg chg="add del mod">
          <ac:chgData name="AFIFA MOHAMED ISMAEEL ALTORABI" userId="c4b53981-4ac2-4c4c-a7c4-9400212f5682" providerId="ADAL" clId="{CB4C395B-A885-4802-8915-1A07B946E5A2}" dt="2023-05-20T10:47:06.612" v="1489" actId="21"/>
          <ac:spMkLst>
            <pc:docMk/>
            <pc:sldMk cId="1525259530" sldId="285"/>
            <ac:spMk id="2" creationId="{43722D07-6374-97C4-1A4E-6468560A101B}"/>
          </ac:spMkLst>
        </pc:spChg>
        <pc:spChg chg="add del">
          <ac:chgData name="AFIFA MOHAMED ISMAEEL ALTORABI" userId="c4b53981-4ac2-4c4c-a7c4-9400212f5682" providerId="ADAL" clId="{CB4C395B-A885-4802-8915-1A07B946E5A2}" dt="2023-05-20T10:36:30.372" v="1398" actId="478"/>
          <ac:spMkLst>
            <pc:docMk/>
            <pc:sldMk cId="1525259530" sldId="285"/>
            <ac:spMk id="5" creationId="{0CB26CC8-B1FB-BC40-0285-B39D118F707C}"/>
          </ac:spMkLst>
        </pc:spChg>
        <pc:spChg chg="add del mod ord">
          <ac:chgData name="AFIFA MOHAMED ISMAEEL ALTORABI" userId="c4b53981-4ac2-4c4c-a7c4-9400212f5682" providerId="ADAL" clId="{CB4C395B-A885-4802-8915-1A07B946E5A2}" dt="2023-05-20T10:47:06.612" v="1489" actId="21"/>
          <ac:spMkLst>
            <pc:docMk/>
            <pc:sldMk cId="1525259530" sldId="285"/>
            <ac:spMk id="8" creationId="{CD206A68-C550-7CD4-F586-C0B6799020C5}"/>
          </ac:spMkLst>
        </pc:spChg>
        <pc:spChg chg="mod">
          <ac:chgData name="AFIFA MOHAMED ISMAEEL ALTORABI" userId="c4b53981-4ac2-4c4c-a7c4-9400212f5682" providerId="ADAL" clId="{CB4C395B-A885-4802-8915-1A07B946E5A2}" dt="2023-05-20T08:26:36.100" v="1025" actId="1076"/>
          <ac:spMkLst>
            <pc:docMk/>
            <pc:sldMk cId="1525259530" sldId="285"/>
            <ac:spMk id="10" creationId="{40AEBA97-9AD0-1B5C-54F4-90E1A9F1C018}"/>
          </ac:spMkLst>
        </pc:spChg>
        <pc:spChg chg="mod">
          <ac:chgData name="AFIFA MOHAMED ISMAEEL ALTORABI" userId="c4b53981-4ac2-4c4c-a7c4-9400212f5682" providerId="ADAL" clId="{CB4C395B-A885-4802-8915-1A07B946E5A2}" dt="2023-05-20T08:26:36.100" v="1025" actId="1076"/>
          <ac:spMkLst>
            <pc:docMk/>
            <pc:sldMk cId="1525259530" sldId="285"/>
            <ac:spMk id="11" creationId="{AEE209B5-0DD8-0768-FD94-0392BDBCD1AE}"/>
          </ac:spMkLst>
        </pc:spChg>
        <pc:spChg chg="mod">
          <ac:chgData name="AFIFA MOHAMED ISMAEEL ALTORABI" userId="c4b53981-4ac2-4c4c-a7c4-9400212f5682" providerId="ADAL" clId="{CB4C395B-A885-4802-8915-1A07B946E5A2}" dt="2023-05-20T08:26:36.100" v="1025" actId="1076"/>
          <ac:spMkLst>
            <pc:docMk/>
            <pc:sldMk cId="1525259530" sldId="285"/>
            <ac:spMk id="12" creationId="{DBEC1D1D-816F-6921-9358-CB506231F4A6}"/>
          </ac:spMkLst>
        </pc:spChg>
        <pc:spChg chg="mod">
          <ac:chgData name="AFIFA MOHAMED ISMAEEL ALTORABI" userId="c4b53981-4ac2-4c4c-a7c4-9400212f5682" providerId="ADAL" clId="{CB4C395B-A885-4802-8915-1A07B946E5A2}" dt="2023-05-20T08:26:36.100" v="1025" actId="1076"/>
          <ac:spMkLst>
            <pc:docMk/>
            <pc:sldMk cId="1525259530" sldId="285"/>
            <ac:spMk id="16" creationId="{85118990-8C19-8D58-ECA4-F250C30F5C5A}"/>
          </ac:spMkLst>
        </pc:spChg>
        <pc:spChg chg="mod">
          <ac:chgData name="AFIFA MOHAMED ISMAEEL ALTORABI" userId="c4b53981-4ac2-4c4c-a7c4-9400212f5682" providerId="ADAL" clId="{CB4C395B-A885-4802-8915-1A07B946E5A2}" dt="2023-05-20T08:26:36.100" v="1025" actId="1076"/>
          <ac:spMkLst>
            <pc:docMk/>
            <pc:sldMk cId="1525259530" sldId="285"/>
            <ac:spMk id="17" creationId="{400AA6C4-6191-6EB9-CF45-3436BC731CDC}"/>
          </ac:spMkLst>
        </pc:spChg>
        <pc:spChg chg="del mod">
          <ac:chgData name="AFIFA MOHAMED ISMAEEL ALTORABI" userId="c4b53981-4ac2-4c4c-a7c4-9400212f5682" providerId="ADAL" clId="{CB4C395B-A885-4802-8915-1A07B946E5A2}" dt="2023-05-20T08:25:56.591" v="1014" actId="478"/>
          <ac:spMkLst>
            <pc:docMk/>
            <pc:sldMk cId="1525259530" sldId="285"/>
            <ac:spMk id="20" creationId="{37132557-F780-E26A-8215-8255F2C6F42E}"/>
          </ac:spMkLst>
        </pc:spChg>
        <pc:spChg chg="mod">
          <ac:chgData name="AFIFA MOHAMED ISMAEEL ALTORABI" userId="c4b53981-4ac2-4c4c-a7c4-9400212f5682" providerId="ADAL" clId="{CB4C395B-A885-4802-8915-1A07B946E5A2}" dt="2023-05-20T08:26:36.100" v="1025" actId="1076"/>
          <ac:spMkLst>
            <pc:docMk/>
            <pc:sldMk cId="1525259530" sldId="285"/>
            <ac:spMk id="21" creationId="{4FF47D2C-25B7-EF87-3ABC-EC5CEA15E7FD}"/>
          </ac:spMkLst>
        </pc:spChg>
        <pc:spChg chg="mod">
          <ac:chgData name="AFIFA MOHAMED ISMAEEL ALTORABI" userId="c4b53981-4ac2-4c4c-a7c4-9400212f5682" providerId="ADAL" clId="{CB4C395B-A885-4802-8915-1A07B946E5A2}" dt="2023-05-20T08:26:36.100" v="1025" actId="1076"/>
          <ac:spMkLst>
            <pc:docMk/>
            <pc:sldMk cId="1525259530" sldId="285"/>
            <ac:spMk id="22" creationId="{6E08E2F7-5149-E87C-422D-7E28DBB9B13D}"/>
          </ac:spMkLst>
        </pc:spChg>
        <pc:spChg chg="mod">
          <ac:chgData name="AFIFA MOHAMED ISMAEEL ALTORABI" userId="c4b53981-4ac2-4c4c-a7c4-9400212f5682" providerId="ADAL" clId="{CB4C395B-A885-4802-8915-1A07B946E5A2}" dt="2023-05-20T08:26:36.100" v="1025" actId="1076"/>
          <ac:spMkLst>
            <pc:docMk/>
            <pc:sldMk cId="1525259530" sldId="285"/>
            <ac:spMk id="23" creationId="{C9B57231-F24A-98DC-3B4B-A2EA7962D684}"/>
          </ac:spMkLst>
        </pc:spChg>
        <pc:spChg chg="mod">
          <ac:chgData name="AFIFA MOHAMED ISMAEEL ALTORABI" userId="c4b53981-4ac2-4c4c-a7c4-9400212f5682" providerId="ADAL" clId="{CB4C395B-A885-4802-8915-1A07B946E5A2}" dt="2023-05-20T08:26:36.100" v="1025" actId="1076"/>
          <ac:spMkLst>
            <pc:docMk/>
            <pc:sldMk cId="1525259530" sldId="285"/>
            <ac:spMk id="24" creationId="{F8958B73-5E81-B156-C523-BCC2CBC4D1A1}"/>
          </ac:spMkLst>
        </pc:spChg>
        <pc:spChg chg="mod">
          <ac:chgData name="AFIFA MOHAMED ISMAEEL ALTORABI" userId="c4b53981-4ac2-4c4c-a7c4-9400212f5682" providerId="ADAL" clId="{CB4C395B-A885-4802-8915-1A07B946E5A2}" dt="2023-05-20T08:26:36.100" v="1025" actId="1076"/>
          <ac:spMkLst>
            <pc:docMk/>
            <pc:sldMk cId="1525259530" sldId="285"/>
            <ac:spMk id="25" creationId="{CCDA65C5-B361-8D57-EEAD-1D755DA1EB33}"/>
          </ac:spMkLst>
        </pc:spChg>
        <pc:spChg chg="mod">
          <ac:chgData name="AFIFA MOHAMED ISMAEEL ALTORABI" userId="c4b53981-4ac2-4c4c-a7c4-9400212f5682" providerId="ADAL" clId="{CB4C395B-A885-4802-8915-1A07B946E5A2}" dt="2023-05-20T08:26:36.100" v="1025" actId="1076"/>
          <ac:spMkLst>
            <pc:docMk/>
            <pc:sldMk cId="1525259530" sldId="285"/>
            <ac:spMk id="26" creationId="{68972255-1C83-9098-FD2D-49C34DC918E2}"/>
          </ac:spMkLst>
        </pc:spChg>
        <pc:spChg chg="mod">
          <ac:chgData name="AFIFA MOHAMED ISMAEEL ALTORABI" userId="c4b53981-4ac2-4c4c-a7c4-9400212f5682" providerId="ADAL" clId="{CB4C395B-A885-4802-8915-1A07B946E5A2}" dt="2023-05-20T08:26:36.100" v="1025" actId="1076"/>
          <ac:spMkLst>
            <pc:docMk/>
            <pc:sldMk cId="1525259530" sldId="285"/>
            <ac:spMk id="27" creationId="{AB3424FE-A1FC-7910-740C-37EC9B3F1018}"/>
          </ac:spMkLst>
        </pc:spChg>
        <pc:spChg chg="mod">
          <ac:chgData name="AFIFA MOHAMED ISMAEEL ALTORABI" userId="c4b53981-4ac2-4c4c-a7c4-9400212f5682" providerId="ADAL" clId="{CB4C395B-A885-4802-8915-1A07B946E5A2}" dt="2023-05-20T08:26:36.100" v="1025" actId="1076"/>
          <ac:spMkLst>
            <pc:docMk/>
            <pc:sldMk cId="1525259530" sldId="285"/>
            <ac:spMk id="28" creationId="{56B83D44-39CE-53DB-CA2A-D048648E2C64}"/>
          </ac:spMkLst>
        </pc:spChg>
        <pc:spChg chg="mod">
          <ac:chgData name="AFIFA MOHAMED ISMAEEL ALTORABI" userId="c4b53981-4ac2-4c4c-a7c4-9400212f5682" providerId="ADAL" clId="{CB4C395B-A885-4802-8915-1A07B946E5A2}" dt="2023-05-20T08:26:36.100" v="1025" actId="1076"/>
          <ac:spMkLst>
            <pc:docMk/>
            <pc:sldMk cId="1525259530" sldId="285"/>
            <ac:spMk id="29" creationId="{1BEC68BE-0E58-1804-78BE-805CFC0E6B25}"/>
          </ac:spMkLst>
        </pc:spChg>
        <pc:spChg chg="mod">
          <ac:chgData name="AFIFA MOHAMED ISMAEEL ALTORABI" userId="c4b53981-4ac2-4c4c-a7c4-9400212f5682" providerId="ADAL" clId="{CB4C395B-A885-4802-8915-1A07B946E5A2}" dt="2023-05-20T08:26:36.100" v="1025" actId="1076"/>
          <ac:spMkLst>
            <pc:docMk/>
            <pc:sldMk cId="1525259530" sldId="285"/>
            <ac:spMk id="30" creationId="{E3100245-4A5F-F0F5-C0E0-9E4E0BFE7C49}"/>
          </ac:spMkLst>
        </pc:spChg>
        <pc:spChg chg="del">
          <ac:chgData name="AFIFA MOHAMED ISMAEEL ALTORABI" userId="c4b53981-4ac2-4c4c-a7c4-9400212f5682" providerId="ADAL" clId="{CB4C395B-A885-4802-8915-1A07B946E5A2}" dt="2023-05-20T08:25:46.172" v="1009" actId="26606"/>
          <ac:spMkLst>
            <pc:docMk/>
            <pc:sldMk cId="1525259530" sldId="285"/>
            <ac:spMk id="31" creationId="{08953E74-D241-4DDF-8508-F0365EA13A92}"/>
          </ac:spMkLst>
        </pc:spChg>
        <pc:spChg chg="mod">
          <ac:chgData name="AFIFA MOHAMED ISMAEEL ALTORABI" userId="c4b53981-4ac2-4c4c-a7c4-9400212f5682" providerId="ADAL" clId="{CB4C395B-A885-4802-8915-1A07B946E5A2}" dt="2023-05-20T08:26:36.100" v="1025" actId="1076"/>
          <ac:spMkLst>
            <pc:docMk/>
            <pc:sldMk cId="1525259530" sldId="285"/>
            <ac:spMk id="32" creationId="{751812F2-EB09-8E02-E9B3-ABF3AAEE2614}"/>
          </ac:spMkLst>
        </pc:spChg>
        <pc:spChg chg="mod">
          <ac:chgData name="AFIFA MOHAMED ISMAEEL ALTORABI" userId="c4b53981-4ac2-4c4c-a7c4-9400212f5682" providerId="ADAL" clId="{CB4C395B-A885-4802-8915-1A07B946E5A2}" dt="2023-05-20T08:26:36.100" v="1025" actId="1076"/>
          <ac:spMkLst>
            <pc:docMk/>
            <pc:sldMk cId="1525259530" sldId="285"/>
            <ac:spMk id="33" creationId="{5483E244-597D-8D14-C794-7BA7A5231C65}"/>
          </ac:spMkLst>
        </pc:spChg>
        <pc:spChg chg="mod">
          <ac:chgData name="AFIFA MOHAMED ISMAEEL ALTORABI" userId="c4b53981-4ac2-4c4c-a7c4-9400212f5682" providerId="ADAL" clId="{CB4C395B-A885-4802-8915-1A07B946E5A2}" dt="2023-05-20T08:26:36.100" v="1025" actId="1076"/>
          <ac:spMkLst>
            <pc:docMk/>
            <pc:sldMk cId="1525259530" sldId="285"/>
            <ac:spMk id="34" creationId="{335A1D27-A614-1376-BFA6-471141BBE266}"/>
          </ac:spMkLst>
        </pc:spChg>
        <pc:spChg chg="mod">
          <ac:chgData name="AFIFA MOHAMED ISMAEEL ALTORABI" userId="c4b53981-4ac2-4c4c-a7c4-9400212f5682" providerId="ADAL" clId="{CB4C395B-A885-4802-8915-1A07B946E5A2}" dt="2023-05-20T08:26:36.100" v="1025" actId="1076"/>
          <ac:spMkLst>
            <pc:docMk/>
            <pc:sldMk cId="1525259530" sldId="285"/>
            <ac:spMk id="35" creationId="{E430CF63-BE88-F884-8565-99709E9FC100}"/>
          </ac:spMkLst>
        </pc:spChg>
        <pc:spChg chg="mod">
          <ac:chgData name="AFIFA MOHAMED ISMAEEL ALTORABI" userId="c4b53981-4ac2-4c4c-a7c4-9400212f5682" providerId="ADAL" clId="{CB4C395B-A885-4802-8915-1A07B946E5A2}" dt="2023-05-20T08:26:36.100" v="1025" actId="1076"/>
          <ac:spMkLst>
            <pc:docMk/>
            <pc:sldMk cId="1525259530" sldId="285"/>
            <ac:spMk id="36" creationId="{433183B1-0E9E-70F8-97C1-6DA0823779C1}"/>
          </ac:spMkLst>
        </pc:spChg>
        <pc:spChg chg="mod">
          <ac:chgData name="AFIFA MOHAMED ISMAEEL ALTORABI" userId="c4b53981-4ac2-4c4c-a7c4-9400212f5682" providerId="ADAL" clId="{CB4C395B-A885-4802-8915-1A07B946E5A2}" dt="2023-05-20T08:26:36.100" v="1025" actId="1076"/>
          <ac:spMkLst>
            <pc:docMk/>
            <pc:sldMk cId="1525259530" sldId="285"/>
            <ac:spMk id="37" creationId="{8E593888-5357-BB8C-5277-BB28CA3E774C}"/>
          </ac:spMkLst>
        </pc:spChg>
        <pc:spChg chg="del">
          <ac:chgData name="AFIFA MOHAMED ISMAEEL ALTORABI" userId="c4b53981-4ac2-4c4c-a7c4-9400212f5682" providerId="ADAL" clId="{CB4C395B-A885-4802-8915-1A07B946E5A2}" dt="2023-05-20T08:25:46.172" v="1009" actId="26606"/>
          <ac:spMkLst>
            <pc:docMk/>
            <pc:sldMk cId="1525259530" sldId="285"/>
            <ac:spMk id="38" creationId="{5C3C901A-B2F4-4A3C-BCDD-7C8D587ECA2E}"/>
          </ac:spMkLst>
        </pc:spChg>
        <pc:spChg chg="mod">
          <ac:chgData name="AFIFA MOHAMED ISMAEEL ALTORABI" userId="c4b53981-4ac2-4c4c-a7c4-9400212f5682" providerId="ADAL" clId="{CB4C395B-A885-4802-8915-1A07B946E5A2}" dt="2023-05-20T08:26:36.100" v="1025" actId="1076"/>
          <ac:spMkLst>
            <pc:docMk/>
            <pc:sldMk cId="1525259530" sldId="285"/>
            <ac:spMk id="39" creationId="{CD11D5EB-5E18-6D53-2197-BF8354FB0FD0}"/>
          </ac:spMkLst>
        </pc:spChg>
        <pc:spChg chg="mod">
          <ac:chgData name="AFIFA MOHAMED ISMAEEL ALTORABI" userId="c4b53981-4ac2-4c4c-a7c4-9400212f5682" providerId="ADAL" clId="{CB4C395B-A885-4802-8915-1A07B946E5A2}" dt="2023-05-20T08:26:36.100" v="1025" actId="1076"/>
          <ac:spMkLst>
            <pc:docMk/>
            <pc:sldMk cId="1525259530" sldId="285"/>
            <ac:spMk id="40" creationId="{265A06F4-145F-5B5A-EE9F-FD988CFA15BD}"/>
          </ac:spMkLst>
        </pc:spChg>
        <pc:spChg chg="mod">
          <ac:chgData name="AFIFA MOHAMED ISMAEEL ALTORABI" userId="c4b53981-4ac2-4c4c-a7c4-9400212f5682" providerId="ADAL" clId="{CB4C395B-A885-4802-8915-1A07B946E5A2}" dt="2023-05-20T08:26:36.100" v="1025" actId="1076"/>
          <ac:spMkLst>
            <pc:docMk/>
            <pc:sldMk cId="1525259530" sldId="285"/>
            <ac:spMk id="41" creationId="{EB32B66B-4064-51CD-F62A-246FB72BA39C}"/>
          </ac:spMkLst>
        </pc:spChg>
        <pc:spChg chg="mod">
          <ac:chgData name="AFIFA MOHAMED ISMAEEL ALTORABI" userId="c4b53981-4ac2-4c4c-a7c4-9400212f5682" providerId="ADAL" clId="{CB4C395B-A885-4802-8915-1A07B946E5A2}" dt="2023-05-20T08:26:36.100" v="1025" actId="1076"/>
          <ac:spMkLst>
            <pc:docMk/>
            <pc:sldMk cId="1525259530" sldId="285"/>
            <ac:spMk id="42" creationId="{0B8F3DFC-EF05-8148-70F3-0F217F51E45B}"/>
          </ac:spMkLst>
        </pc:spChg>
        <pc:spChg chg="mod">
          <ac:chgData name="AFIFA MOHAMED ISMAEEL ALTORABI" userId="c4b53981-4ac2-4c4c-a7c4-9400212f5682" providerId="ADAL" clId="{CB4C395B-A885-4802-8915-1A07B946E5A2}" dt="2023-05-20T08:26:36.100" v="1025" actId="1076"/>
          <ac:spMkLst>
            <pc:docMk/>
            <pc:sldMk cId="1525259530" sldId="285"/>
            <ac:spMk id="43" creationId="{4A3ECEA8-6D82-F43E-8EA2-03A909C0604F}"/>
          </ac:spMkLst>
        </pc:spChg>
        <pc:spChg chg="mod">
          <ac:chgData name="AFIFA MOHAMED ISMAEEL ALTORABI" userId="c4b53981-4ac2-4c4c-a7c4-9400212f5682" providerId="ADAL" clId="{CB4C395B-A885-4802-8915-1A07B946E5A2}" dt="2023-05-20T08:26:36.100" v="1025" actId="1076"/>
          <ac:spMkLst>
            <pc:docMk/>
            <pc:sldMk cId="1525259530" sldId="285"/>
            <ac:spMk id="44" creationId="{A66FBAEF-D11C-F4A5-E556-53C5A07DE75F}"/>
          </ac:spMkLst>
        </pc:spChg>
        <pc:spChg chg="mod">
          <ac:chgData name="AFIFA MOHAMED ISMAEEL ALTORABI" userId="c4b53981-4ac2-4c4c-a7c4-9400212f5682" providerId="ADAL" clId="{CB4C395B-A885-4802-8915-1A07B946E5A2}" dt="2023-05-20T08:26:36.100" v="1025" actId="1076"/>
          <ac:spMkLst>
            <pc:docMk/>
            <pc:sldMk cId="1525259530" sldId="285"/>
            <ac:spMk id="45" creationId="{14C0B17B-13A5-11F9-6998-7FADA31A1FEB}"/>
          </ac:spMkLst>
        </pc:spChg>
        <pc:spChg chg="mod">
          <ac:chgData name="AFIFA MOHAMED ISMAEEL ALTORABI" userId="c4b53981-4ac2-4c4c-a7c4-9400212f5682" providerId="ADAL" clId="{CB4C395B-A885-4802-8915-1A07B946E5A2}" dt="2023-05-20T08:26:36.100" v="1025" actId="1076"/>
          <ac:spMkLst>
            <pc:docMk/>
            <pc:sldMk cId="1525259530" sldId="285"/>
            <ac:spMk id="46" creationId="{027CA7A6-23AC-742E-C691-E6AC8D9C8629}"/>
          </ac:spMkLst>
        </pc:spChg>
        <pc:spChg chg="mod">
          <ac:chgData name="AFIFA MOHAMED ISMAEEL ALTORABI" userId="c4b53981-4ac2-4c4c-a7c4-9400212f5682" providerId="ADAL" clId="{CB4C395B-A885-4802-8915-1A07B946E5A2}" dt="2023-05-20T08:26:36.100" v="1025" actId="1076"/>
          <ac:spMkLst>
            <pc:docMk/>
            <pc:sldMk cId="1525259530" sldId="285"/>
            <ac:spMk id="47" creationId="{1976A427-ADB9-F244-13BD-B37F3081843B}"/>
          </ac:spMkLst>
        </pc:spChg>
        <pc:spChg chg="add del">
          <ac:chgData name="AFIFA MOHAMED ISMAEEL ALTORABI" userId="c4b53981-4ac2-4c4c-a7c4-9400212f5682" providerId="ADAL" clId="{CB4C395B-A885-4802-8915-1A07B946E5A2}" dt="2023-05-20T10:44:54.578" v="1472"/>
          <ac:spMkLst>
            <pc:docMk/>
            <pc:sldMk cId="1525259530" sldId="285"/>
            <ac:spMk id="100" creationId="{78FD1E94-B12F-434F-8027-5DBEAC55A132}"/>
          </ac:spMkLst>
        </pc:spChg>
        <pc:spChg chg="add del">
          <ac:chgData name="AFIFA MOHAMED ISMAEEL ALTORABI" userId="c4b53981-4ac2-4c4c-a7c4-9400212f5682" providerId="ADAL" clId="{CB4C395B-A885-4802-8915-1A07B946E5A2}" dt="2023-05-20T10:44:54.578" v="1472"/>
          <ac:spMkLst>
            <pc:docMk/>
            <pc:sldMk cId="1525259530" sldId="285"/>
            <ac:spMk id="102" creationId="{1BC8109F-B452-45EE-8BB3-65433C039601}"/>
          </ac:spMkLst>
        </pc:spChg>
        <pc:grpChg chg="add del mod">
          <ac:chgData name="AFIFA MOHAMED ISMAEEL ALTORABI" userId="c4b53981-4ac2-4c4c-a7c4-9400212f5682" providerId="ADAL" clId="{CB4C395B-A885-4802-8915-1A07B946E5A2}" dt="2023-05-20T10:47:06.612" v="1489" actId="21"/>
          <ac:grpSpMkLst>
            <pc:docMk/>
            <pc:sldMk cId="1525259530" sldId="285"/>
            <ac:grpSpMk id="9" creationId="{18B2753E-C78D-7D65-4F8E-5F612A28D8B9}"/>
          </ac:grpSpMkLst>
        </pc:grpChg>
        <pc:grpChg chg="add del mod">
          <ac:chgData name="AFIFA MOHAMED ISMAEEL ALTORABI" userId="c4b53981-4ac2-4c4c-a7c4-9400212f5682" providerId="ADAL" clId="{CB4C395B-A885-4802-8915-1A07B946E5A2}" dt="2023-05-20T08:25:53.578" v="1013" actId="478"/>
          <ac:grpSpMkLst>
            <pc:docMk/>
            <pc:sldMk cId="1525259530" sldId="285"/>
            <ac:grpSpMk id="95" creationId="{F8CDF666-1523-833A-09B3-77E5A5B0E75E}"/>
          </ac:grpSpMkLst>
        </pc:grpChg>
        <pc:picChg chg="add del mod">
          <ac:chgData name="AFIFA MOHAMED ISMAEEL ALTORABI" userId="c4b53981-4ac2-4c4c-a7c4-9400212f5682" providerId="ADAL" clId="{CB4C395B-A885-4802-8915-1A07B946E5A2}" dt="2023-05-20T10:47:06.612" v="1489" actId="21"/>
          <ac:picMkLst>
            <pc:docMk/>
            <pc:sldMk cId="1525259530" sldId="285"/>
            <ac:picMk id="3" creationId="{4A46846A-BE03-4A0B-E9C8-2EEA70892A4A}"/>
          </ac:picMkLst>
        </pc:picChg>
        <pc:picChg chg="mod">
          <ac:chgData name="AFIFA MOHAMED ISMAEEL ALTORABI" userId="c4b53981-4ac2-4c4c-a7c4-9400212f5682" providerId="ADAL" clId="{CB4C395B-A885-4802-8915-1A07B946E5A2}" dt="2023-05-20T08:25:51.665" v="1010" actId="27614"/>
          <ac:picMkLst>
            <pc:docMk/>
            <pc:sldMk cId="1525259530" sldId="285"/>
            <ac:picMk id="4" creationId="{05760335-F8B6-C1C3-6A3B-3416B16CA39A}"/>
          </ac:picMkLst>
        </pc:picChg>
        <pc:picChg chg="mod">
          <ac:chgData name="AFIFA MOHAMED ISMAEEL ALTORABI" userId="c4b53981-4ac2-4c4c-a7c4-9400212f5682" providerId="ADAL" clId="{CB4C395B-A885-4802-8915-1A07B946E5A2}" dt="2023-05-20T08:25:52.552" v="1012" actId="27614"/>
          <ac:picMkLst>
            <pc:docMk/>
            <pc:sldMk cId="1525259530" sldId="285"/>
            <ac:picMk id="5" creationId="{3DE8A41F-3092-6138-06C8-D7FB08878E82}"/>
          </ac:picMkLst>
        </pc:picChg>
        <pc:picChg chg="mod">
          <ac:chgData name="AFIFA MOHAMED ISMAEEL ALTORABI" userId="c4b53981-4ac2-4c4c-a7c4-9400212f5682" providerId="ADAL" clId="{CB4C395B-A885-4802-8915-1A07B946E5A2}" dt="2023-05-20T08:25:52.546" v="1011" actId="27614"/>
          <ac:picMkLst>
            <pc:docMk/>
            <pc:sldMk cId="1525259530" sldId="285"/>
            <ac:picMk id="7" creationId="{80533FB1-96A8-5167-E963-A56D292F61B4}"/>
          </ac:picMkLst>
        </pc:picChg>
      </pc:sldChg>
      <pc:sldChg chg="addSp delSp modSp del mod">
        <pc:chgData name="AFIFA MOHAMED ISMAEEL ALTORABI" userId="c4b53981-4ac2-4c4c-a7c4-9400212f5682" providerId="ADAL" clId="{CB4C395B-A885-4802-8915-1A07B946E5A2}" dt="2023-05-20T10:48:56.881" v="1509" actId="47"/>
        <pc:sldMkLst>
          <pc:docMk/>
          <pc:sldMk cId="2208899401" sldId="286"/>
        </pc:sldMkLst>
        <pc:spChg chg="del mod">
          <ac:chgData name="AFIFA MOHAMED ISMAEEL ALTORABI" userId="c4b53981-4ac2-4c4c-a7c4-9400212f5682" providerId="ADAL" clId="{CB4C395B-A885-4802-8915-1A07B946E5A2}" dt="2023-05-20T10:41:50.807" v="1442" actId="478"/>
          <ac:spMkLst>
            <pc:docMk/>
            <pc:sldMk cId="2208899401" sldId="286"/>
            <ac:spMk id="2" creationId="{A35041E0-8370-6B19-B966-57CBB2C39C90}"/>
          </ac:spMkLst>
        </pc:spChg>
        <pc:spChg chg="del mod">
          <ac:chgData name="AFIFA MOHAMED ISMAEEL ALTORABI" userId="c4b53981-4ac2-4c4c-a7c4-9400212f5682" providerId="ADAL" clId="{CB4C395B-A885-4802-8915-1A07B946E5A2}" dt="2023-05-20T08:33:30.128" v="1044" actId="478"/>
          <ac:spMkLst>
            <pc:docMk/>
            <pc:sldMk cId="2208899401" sldId="286"/>
            <ac:spMk id="3" creationId="{E8B6268C-740F-BCB7-DE55-E7E700AD97DD}"/>
          </ac:spMkLst>
        </pc:spChg>
        <pc:spChg chg="mod">
          <ac:chgData name="AFIFA MOHAMED ISMAEEL ALTORABI" userId="c4b53981-4ac2-4c4c-a7c4-9400212f5682" providerId="ADAL" clId="{CB4C395B-A885-4802-8915-1A07B946E5A2}" dt="2023-05-20T10:44:56.283" v="1473"/>
          <ac:spMkLst>
            <pc:docMk/>
            <pc:sldMk cId="2208899401" sldId="286"/>
            <ac:spMk id="3" creationId="{E97B4521-A391-DAAD-6B0D-130E041A4BA6}"/>
          </ac:spMkLst>
        </pc:spChg>
        <pc:spChg chg="add mod">
          <ac:chgData name="AFIFA MOHAMED ISMAEEL ALTORABI" userId="c4b53981-4ac2-4c4c-a7c4-9400212f5682" providerId="ADAL" clId="{CB4C395B-A885-4802-8915-1A07B946E5A2}" dt="2023-05-20T08:50:13.020" v="1157" actId="108"/>
          <ac:spMkLst>
            <pc:docMk/>
            <pc:sldMk cId="2208899401" sldId="286"/>
            <ac:spMk id="4" creationId="{932DC7DF-C0D1-DF95-C16E-B3B142CA8E24}"/>
          </ac:spMkLst>
        </pc:spChg>
        <pc:spChg chg="add mod">
          <ac:chgData name="AFIFA MOHAMED ISMAEEL ALTORABI" userId="c4b53981-4ac2-4c4c-a7c4-9400212f5682" providerId="ADAL" clId="{CB4C395B-A885-4802-8915-1A07B946E5A2}" dt="2023-05-20T08:50:24.058" v="1161" actId="122"/>
          <ac:spMkLst>
            <pc:docMk/>
            <pc:sldMk cId="2208899401" sldId="286"/>
            <ac:spMk id="5" creationId="{5CB6834F-5603-680B-3626-8E55C82622F2}"/>
          </ac:spMkLst>
        </pc:spChg>
        <pc:spChg chg="mod topLvl">
          <ac:chgData name="AFIFA MOHAMED ISMAEEL ALTORABI" userId="c4b53981-4ac2-4c4c-a7c4-9400212f5682" providerId="ADAL" clId="{CB4C395B-A885-4802-8915-1A07B946E5A2}" dt="2023-05-20T08:43:26.581" v="1132" actId="6549"/>
          <ac:spMkLst>
            <pc:docMk/>
            <pc:sldMk cId="2208899401" sldId="286"/>
            <ac:spMk id="7" creationId="{7F53D3F5-55D0-30AE-EC99-68DC46485D54}"/>
          </ac:spMkLst>
        </pc:spChg>
        <pc:spChg chg="add del mod">
          <ac:chgData name="AFIFA MOHAMED ISMAEEL ALTORABI" userId="c4b53981-4ac2-4c4c-a7c4-9400212f5682" providerId="ADAL" clId="{CB4C395B-A885-4802-8915-1A07B946E5A2}" dt="2023-05-20T10:42:02.769" v="1444" actId="478"/>
          <ac:spMkLst>
            <pc:docMk/>
            <pc:sldMk cId="2208899401" sldId="286"/>
            <ac:spMk id="8" creationId="{B5C854C8-7379-6CFF-02E4-7E2BEDB1E930}"/>
          </ac:spMkLst>
        </pc:spChg>
        <pc:spChg chg="del mod topLvl">
          <ac:chgData name="AFIFA MOHAMED ISMAEEL ALTORABI" userId="c4b53981-4ac2-4c4c-a7c4-9400212f5682" providerId="ADAL" clId="{CB4C395B-A885-4802-8915-1A07B946E5A2}" dt="2023-05-20T08:34:57.962" v="1056" actId="478"/>
          <ac:spMkLst>
            <pc:docMk/>
            <pc:sldMk cId="2208899401" sldId="286"/>
            <ac:spMk id="8" creationId="{D87FD226-231F-7F10-283D-CC19314EDA2E}"/>
          </ac:spMkLst>
        </pc:spChg>
        <pc:spChg chg="add del mod">
          <ac:chgData name="AFIFA MOHAMED ISMAEEL ALTORABI" userId="c4b53981-4ac2-4c4c-a7c4-9400212f5682" providerId="ADAL" clId="{CB4C395B-A885-4802-8915-1A07B946E5A2}" dt="2023-05-20T10:48:48.723" v="1507" actId="21"/>
          <ac:spMkLst>
            <pc:docMk/>
            <pc:sldMk cId="2208899401" sldId="286"/>
            <ac:spMk id="9" creationId="{8DE6EC2A-B6AA-65B5-00AD-FCCE88149277}"/>
          </ac:spMkLst>
        </pc:spChg>
        <pc:spChg chg="del mod">
          <ac:chgData name="AFIFA MOHAMED ISMAEEL ALTORABI" userId="c4b53981-4ac2-4c4c-a7c4-9400212f5682" providerId="ADAL" clId="{CB4C395B-A885-4802-8915-1A07B946E5A2}" dt="2023-05-20T08:34:53.961" v="1055" actId="478"/>
          <ac:spMkLst>
            <pc:docMk/>
            <pc:sldMk cId="2208899401" sldId="286"/>
            <ac:spMk id="9" creationId="{B0404E2C-399F-EFB5-D659-A89C5EBBC68F}"/>
          </ac:spMkLst>
        </pc:spChg>
        <pc:spChg chg="add del mod">
          <ac:chgData name="AFIFA MOHAMED ISMAEEL ALTORABI" userId="c4b53981-4ac2-4c4c-a7c4-9400212f5682" providerId="ADAL" clId="{CB4C395B-A885-4802-8915-1A07B946E5A2}" dt="2023-05-20T10:48:48.723" v="1507" actId="21"/>
          <ac:spMkLst>
            <pc:docMk/>
            <pc:sldMk cId="2208899401" sldId="286"/>
            <ac:spMk id="10" creationId="{B45F4FBD-167C-5A3F-3F85-208AFA07F4F6}"/>
          </ac:spMkLst>
        </pc:spChg>
        <pc:spChg chg="del mod topLvl">
          <ac:chgData name="AFIFA MOHAMED ISMAEEL ALTORABI" userId="c4b53981-4ac2-4c4c-a7c4-9400212f5682" providerId="ADAL" clId="{CB4C395B-A885-4802-8915-1A07B946E5A2}" dt="2023-05-20T08:34:49.903" v="1054" actId="478"/>
          <ac:spMkLst>
            <pc:docMk/>
            <pc:sldMk cId="2208899401" sldId="286"/>
            <ac:spMk id="11" creationId="{154BD950-E79D-A7CE-3E88-22C9F84F498C}"/>
          </ac:spMkLst>
        </pc:spChg>
        <pc:spChg chg="del mod">
          <ac:chgData name="AFIFA MOHAMED ISMAEEL ALTORABI" userId="c4b53981-4ac2-4c4c-a7c4-9400212f5682" providerId="ADAL" clId="{CB4C395B-A885-4802-8915-1A07B946E5A2}" dt="2023-05-20T08:34:35.133" v="1047" actId="478"/>
          <ac:spMkLst>
            <pc:docMk/>
            <pc:sldMk cId="2208899401" sldId="286"/>
            <ac:spMk id="12" creationId="{E04504D4-FB48-56EA-4F4E-F1F46FAFD01A}"/>
          </ac:spMkLst>
        </pc:spChg>
        <pc:spChg chg="mod topLvl">
          <ac:chgData name="AFIFA MOHAMED ISMAEEL ALTORABI" userId="c4b53981-4ac2-4c4c-a7c4-9400212f5682" providerId="ADAL" clId="{CB4C395B-A885-4802-8915-1A07B946E5A2}" dt="2023-05-20T08:36:33.672" v="1068" actId="164"/>
          <ac:spMkLst>
            <pc:docMk/>
            <pc:sldMk cId="2208899401" sldId="286"/>
            <ac:spMk id="13" creationId="{4641A0DE-5F5E-D3B5-D074-9ABE55C81831}"/>
          </ac:spMkLst>
        </pc:spChg>
        <pc:spChg chg="add del">
          <ac:chgData name="AFIFA MOHAMED ISMAEEL ALTORABI" userId="c4b53981-4ac2-4c4c-a7c4-9400212f5682" providerId="ADAL" clId="{CB4C395B-A885-4802-8915-1A07B946E5A2}" dt="2023-05-20T08:33:13.977" v="1041" actId="478"/>
          <ac:spMkLst>
            <pc:docMk/>
            <pc:sldMk cId="2208899401" sldId="286"/>
            <ac:spMk id="15" creationId="{E95AF4F6-0587-3E8C-8BED-106E51501243}"/>
          </ac:spMkLst>
        </pc:spChg>
        <pc:spChg chg="add del mod">
          <ac:chgData name="AFIFA MOHAMED ISMAEEL ALTORABI" userId="c4b53981-4ac2-4c4c-a7c4-9400212f5682" providerId="ADAL" clId="{CB4C395B-A885-4802-8915-1A07B946E5A2}" dt="2023-05-20T08:33:31.695" v="1045" actId="478"/>
          <ac:spMkLst>
            <pc:docMk/>
            <pc:sldMk cId="2208899401" sldId="286"/>
            <ac:spMk id="17" creationId="{D202EC96-7636-BB8B-9754-39D29D3B9E24}"/>
          </ac:spMkLst>
        </pc:spChg>
        <pc:spChg chg="add del mod">
          <ac:chgData name="AFIFA MOHAMED ISMAEEL ALTORABI" userId="c4b53981-4ac2-4c4c-a7c4-9400212f5682" providerId="ADAL" clId="{CB4C395B-A885-4802-8915-1A07B946E5A2}" dt="2023-05-20T08:36:21.646" v="1066"/>
          <ac:spMkLst>
            <pc:docMk/>
            <pc:sldMk cId="2208899401" sldId="286"/>
            <ac:spMk id="18" creationId="{02106C85-C8AB-6E63-D0D1-42904A462FD7}"/>
          </ac:spMkLst>
        </pc:spChg>
        <pc:spChg chg="add del mod">
          <ac:chgData name="AFIFA MOHAMED ISMAEEL ALTORABI" userId="c4b53981-4ac2-4c4c-a7c4-9400212f5682" providerId="ADAL" clId="{CB4C395B-A885-4802-8915-1A07B946E5A2}" dt="2023-05-20T08:36:21.646" v="1066"/>
          <ac:spMkLst>
            <pc:docMk/>
            <pc:sldMk cId="2208899401" sldId="286"/>
            <ac:spMk id="19" creationId="{1735F9B5-4A1F-2B57-FE84-C9C76B86192B}"/>
          </ac:spMkLst>
        </pc:spChg>
        <pc:spChg chg="mod">
          <ac:chgData name="AFIFA MOHAMED ISMAEEL ALTORABI" userId="c4b53981-4ac2-4c4c-a7c4-9400212f5682" providerId="ADAL" clId="{CB4C395B-A885-4802-8915-1A07B946E5A2}" dt="2023-05-20T08:36:10.747" v="1065"/>
          <ac:spMkLst>
            <pc:docMk/>
            <pc:sldMk cId="2208899401" sldId="286"/>
            <ac:spMk id="21" creationId="{075ACCEF-7281-76C8-AE26-CDECB8F25100}"/>
          </ac:spMkLst>
        </pc:spChg>
        <pc:spChg chg="mod">
          <ac:chgData name="AFIFA MOHAMED ISMAEEL ALTORABI" userId="c4b53981-4ac2-4c4c-a7c4-9400212f5682" providerId="ADAL" clId="{CB4C395B-A885-4802-8915-1A07B946E5A2}" dt="2023-05-20T08:36:10.747" v="1065"/>
          <ac:spMkLst>
            <pc:docMk/>
            <pc:sldMk cId="2208899401" sldId="286"/>
            <ac:spMk id="22" creationId="{B9DD626D-E72A-DC0A-13B7-5CB698C19B28}"/>
          </ac:spMkLst>
        </pc:spChg>
        <pc:spChg chg="mod">
          <ac:chgData name="AFIFA MOHAMED ISMAEEL ALTORABI" userId="c4b53981-4ac2-4c4c-a7c4-9400212f5682" providerId="ADAL" clId="{CB4C395B-A885-4802-8915-1A07B946E5A2}" dt="2023-05-20T08:36:10.747" v="1065"/>
          <ac:spMkLst>
            <pc:docMk/>
            <pc:sldMk cId="2208899401" sldId="286"/>
            <ac:spMk id="23" creationId="{C6CC469B-C9F0-A440-4D3B-44A432D7747E}"/>
          </ac:spMkLst>
        </pc:spChg>
        <pc:spChg chg="add del mod">
          <ac:chgData name="AFIFA MOHAMED ISMAEEL ALTORABI" userId="c4b53981-4ac2-4c4c-a7c4-9400212f5682" providerId="ADAL" clId="{CB4C395B-A885-4802-8915-1A07B946E5A2}" dt="2023-05-20T08:51:02.104" v="1171" actId="122"/>
          <ac:spMkLst>
            <pc:docMk/>
            <pc:sldMk cId="2208899401" sldId="286"/>
            <ac:spMk id="24" creationId="{77C68A76-91C3-6F15-8792-5A0C5EFA09A3}"/>
          </ac:spMkLst>
        </pc:spChg>
        <pc:spChg chg="mod topLvl">
          <ac:chgData name="AFIFA MOHAMED ISMAEEL ALTORABI" userId="c4b53981-4ac2-4c4c-a7c4-9400212f5682" providerId="ADAL" clId="{CB4C395B-A885-4802-8915-1A07B946E5A2}" dt="2023-05-20T08:39:21.817" v="1093" actId="164"/>
          <ac:spMkLst>
            <pc:docMk/>
            <pc:sldMk cId="2208899401" sldId="286"/>
            <ac:spMk id="26" creationId="{06BF2E69-2D18-3758-9B4F-5FDF9176BB70}"/>
          </ac:spMkLst>
        </pc:spChg>
        <pc:spChg chg="del mod topLvl">
          <ac:chgData name="AFIFA MOHAMED ISMAEEL ALTORABI" userId="c4b53981-4ac2-4c4c-a7c4-9400212f5682" providerId="ADAL" clId="{CB4C395B-A885-4802-8915-1A07B946E5A2}" dt="2023-05-20T08:37:07.531" v="1076" actId="478"/>
          <ac:spMkLst>
            <pc:docMk/>
            <pc:sldMk cId="2208899401" sldId="286"/>
            <ac:spMk id="27" creationId="{2D1E81B2-2BD1-105E-A998-D74A9FA752EC}"/>
          </ac:spMkLst>
        </pc:spChg>
        <pc:spChg chg="del mod">
          <ac:chgData name="AFIFA MOHAMED ISMAEEL ALTORABI" userId="c4b53981-4ac2-4c4c-a7c4-9400212f5682" providerId="ADAL" clId="{CB4C395B-A885-4802-8915-1A07B946E5A2}" dt="2023-05-20T08:37:05.160" v="1075" actId="478"/>
          <ac:spMkLst>
            <pc:docMk/>
            <pc:sldMk cId="2208899401" sldId="286"/>
            <ac:spMk id="28" creationId="{4C1FF128-ED80-5257-EB39-7A5E611CEC02}"/>
          </ac:spMkLst>
        </pc:spChg>
        <pc:spChg chg="add mod">
          <ac:chgData name="AFIFA MOHAMED ISMAEEL ALTORABI" userId="c4b53981-4ac2-4c4c-a7c4-9400212f5682" providerId="ADAL" clId="{CB4C395B-A885-4802-8915-1A07B946E5A2}" dt="2023-05-20T08:51:06.472" v="1172" actId="122"/>
          <ac:spMkLst>
            <pc:docMk/>
            <pc:sldMk cId="2208899401" sldId="286"/>
            <ac:spMk id="29" creationId="{D56455B8-6B83-D5D6-7302-26756549145A}"/>
          </ac:spMkLst>
        </pc:spChg>
        <pc:spChg chg="mod topLvl">
          <ac:chgData name="AFIFA MOHAMED ISMAEEL ALTORABI" userId="c4b53981-4ac2-4c4c-a7c4-9400212f5682" providerId="ADAL" clId="{CB4C395B-A885-4802-8915-1A07B946E5A2}" dt="2023-05-20T08:37:40.377" v="1082" actId="164"/>
          <ac:spMkLst>
            <pc:docMk/>
            <pc:sldMk cId="2208899401" sldId="286"/>
            <ac:spMk id="31" creationId="{D3E7826C-EE0B-ACC8-9E6C-01365C2C2C4C}"/>
          </ac:spMkLst>
        </pc:spChg>
        <pc:spChg chg="del mod topLvl">
          <ac:chgData name="AFIFA MOHAMED ISMAEEL ALTORABI" userId="c4b53981-4ac2-4c4c-a7c4-9400212f5682" providerId="ADAL" clId="{CB4C395B-A885-4802-8915-1A07B946E5A2}" dt="2023-05-20T08:37:31.897" v="1081" actId="478"/>
          <ac:spMkLst>
            <pc:docMk/>
            <pc:sldMk cId="2208899401" sldId="286"/>
            <ac:spMk id="32" creationId="{D37D4B72-D548-A3EC-6A95-224E794AEEB0}"/>
          </ac:spMkLst>
        </pc:spChg>
        <pc:spChg chg="del mod">
          <ac:chgData name="AFIFA MOHAMED ISMAEEL ALTORABI" userId="c4b53981-4ac2-4c4c-a7c4-9400212f5682" providerId="ADAL" clId="{CB4C395B-A885-4802-8915-1A07B946E5A2}" dt="2023-05-20T08:37:29.248" v="1080" actId="478"/>
          <ac:spMkLst>
            <pc:docMk/>
            <pc:sldMk cId="2208899401" sldId="286"/>
            <ac:spMk id="33" creationId="{B8B1E49A-31B9-F5EE-ACB5-752F9D90B984}"/>
          </ac:spMkLst>
        </pc:spChg>
        <pc:spChg chg="add mod">
          <ac:chgData name="AFIFA MOHAMED ISMAEEL ALTORABI" userId="c4b53981-4ac2-4c4c-a7c4-9400212f5682" providerId="ADAL" clId="{CB4C395B-A885-4802-8915-1A07B946E5A2}" dt="2023-05-20T08:51:16.399" v="1174" actId="122"/>
          <ac:spMkLst>
            <pc:docMk/>
            <pc:sldMk cId="2208899401" sldId="286"/>
            <ac:spMk id="37" creationId="{BD9EDD46-7BA7-5384-5E4C-E8112D4FAF3B}"/>
          </ac:spMkLst>
        </pc:spChg>
        <pc:spChg chg="del mod topLvl">
          <ac:chgData name="AFIFA MOHAMED ISMAEEL ALTORABI" userId="c4b53981-4ac2-4c4c-a7c4-9400212f5682" providerId="ADAL" clId="{CB4C395B-A885-4802-8915-1A07B946E5A2}" dt="2023-05-20T08:38:09.484" v="1086" actId="478"/>
          <ac:spMkLst>
            <pc:docMk/>
            <pc:sldMk cId="2208899401" sldId="286"/>
            <ac:spMk id="39" creationId="{2C1695A6-A651-FAB9-5AB2-DF34C58C1685}"/>
          </ac:spMkLst>
        </pc:spChg>
        <pc:spChg chg="del mod">
          <ac:chgData name="AFIFA MOHAMED ISMAEEL ALTORABI" userId="c4b53981-4ac2-4c4c-a7c4-9400212f5682" providerId="ADAL" clId="{CB4C395B-A885-4802-8915-1A07B946E5A2}" dt="2023-05-20T08:38:07.226" v="1085" actId="478"/>
          <ac:spMkLst>
            <pc:docMk/>
            <pc:sldMk cId="2208899401" sldId="286"/>
            <ac:spMk id="40" creationId="{0857F82D-F85E-828C-46A3-50E115D83E06}"/>
          </ac:spMkLst>
        </pc:spChg>
        <pc:spChg chg="mod topLvl">
          <ac:chgData name="AFIFA MOHAMED ISMAEEL ALTORABI" userId="c4b53981-4ac2-4c4c-a7c4-9400212f5682" providerId="ADAL" clId="{CB4C395B-A885-4802-8915-1A07B946E5A2}" dt="2023-05-20T08:41:38.780" v="1124" actId="164"/>
          <ac:spMkLst>
            <pc:docMk/>
            <pc:sldMk cId="2208899401" sldId="286"/>
            <ac:spMk id="41" creationId="{A0A4FE83-F4CC-5ACC-600D-5D4233F860DF}"/>
          </ac:spMkLst>
        </pc:spChg>
        <pc:spChg chg="add del mod">
          <ac:chgData name="AFIFA MOHAMED ISMAEEL ALTORABI" userId="c4b53981-4ac2-4c4c-a7c4-9400212f5682" providerId="ADAL" clId="{CB4C395B-A885-4802-8915-1A07B946E5A2}" dt="2023-05-20T08:39:01.865" v="1089" actId="478"/>
          <ac:spMkLst>
            <pc:docMk/>
            <pc:sldMk cId="2208899401" sldId="286"/>
            <ac:spMk id="42" creationId="{0C42DA7C-6888-2BE1-B5E8-F38D9BAB4CA3}"/>
          </ac:spMkLst>
        </pc:spChg>
        <pc:spChg chg="add del mod">
          <ac:chgData name="AFIFA MOHAMED ISMAEEL ALTORABI" userId="c4b53981-4ac2-4c4c-a7c4-9400212f5682" providerId="ADAL" clId="{CB4C395B-A885-4802-8915-1A07B946E5A2}" dt="2023-05-20T08:39:01.865" v="1089" actId="478"/>
          <ac:spMkLst>
            <pc:docMk/>
            <pc:sldMk cId="2208899401" sldId="286"/>
            <ac:spMk id="43" creationId="{84A8E702-2789-B874-1524-83A2EB83125A}"/>
          </ac:spMkLst>
        </pc:spChg>
        <pc:spChg chg="mod">
          <ac:chgData name="AFIFA MOHAMED ISMAEEL ALTORABI" userId="c4b53981-4ac2-4c4c-a7c4-9400212f5682" providerId="ADAL" clId="{CB4C395B-A885-4802-8915-1A07B946E5A2}" dt="2023-05-20T08:38:58.206" v="1087"/>
          <ac:spMkLst>
            <pc:docMk/>
            <pc:sldMk cId="2208899401" sldId="286"/>
            <ac:spMk id="45" creationId="{DCD9F258-DCCC-B4C4-C3C2-C78693F1FFF9}"/>
          </ac:spMkLst>
        </pc:spChg>
        <pc:spChg chg="mod">
          <ac:chgData name="AFIFA MOHAMED ISMAEEL ALTORABI" userId="c4b53981-4ac2-4c4c-a7c4-9400212f5682" providerId="ADAL" clId="{CB4C395B-A885-4802-8915-1A07B946E5A2}" dt="2023-05-20T08:38:58.206" v="1087"/>
          <ac:spMkLst>
            <pc:docMk/>
            <pc:sldMk cId="2208899401" sldId="286"/>
            <ac:spMk id="46" creationId="{FDB34C3F-4829-95B2-2C70-401D6EF4911D}"/>
          </ac:spMkLst>
        </pc:spChg>
        <pc:spChg chg="mod">
          <ac:chgData name="AFIFA MOHAMED ISMAEEL ALTORABI" userId="c4b53981-4ac2-4c4c-a7c4-9400212f5682" providerId="ADAL" clId="{CB4C395B-A885-4802-8915-1A07B946E5A2}" dt="2023-05-20T08:38:58.206" v="1087"/>
          <ac:spMkLst>
            <pc:docMk/>
            <pc:sldMk cId="2208899401" sldId="286"/>
            <ac:spMk id="47" creationId="{A282F5CE-9FA4-F0BA-4B78-CF308561F6CE}"/>
          </ac:spMkLst>
        </pc:spChg>
        <pc:spChg chg="mod">
          <ac:chgData name="AFIFA MOHAMED ISMAEEL ALTORABI" userId="c4b53981-4ac2-4c4c-a7c4-9400212f5682" providerId="ADAL" clId="{CB4C395B-A885-4802-8915-1A07B946E5A2}" dt="2023-05-20T08:38:58.206" v="1087"/>
          <ac:spMkLst>
            <pc:docMk/>
            <pc:sldMk cId="2208899401" sldId="286"/>
            <ac:spMk id="49" creationId="{736EA5CC-1264-A2B8-080A-63051193ABF7}"/>
          </ac:spMkLst>
        </pc:spChg>
        <pc:spChg chg="mod">
          <ac:chgData name="AFIFA MOHAMED ISMAEEL ALTORABI" userId="c4b53981-4ac2-4c4c-a7c4-9400212f5682" providerId="ADAL" clId="{CB4C395B-A885-4802-8915-1A07B946E5A2}" dt="2023-05-20T08:38:58.206" v="1087"/>
          <ac:spMkLst>
            <pc:docMk/>
            <pc:sldMk cId="2208899401" sldId="286"/>
            <ac:spMk id="50" creationId="{1491A102-66B3-F2E5-EC7E-B92F4298D13C}"/>
          </ac:spMkLst>
        </pc:spChg>
        <pc:spChg chg="mod">
          <ac:chgData name="AFIFA MOHAMED ISMAEEL ALTORABI" userId="c4b53981-4ac2-4c4c-a7c4-9400212f5682" providerId="ADAL" clId="{CB4C395B-A885-4802-8915-1A07B946E5A2}" dt="2023-05-20T08:38:58.206" v="1087"/>
          <ac:spMkLst>
            <pc:docMk/>
            <pc:sldMk cId="2208899401" sldId="286"/>
            <ac:spMk id="51" creationId="{7D0D4883-A635-8C97-C7CC-AB0A86836F51}"/>
          </ac:spMkLst>
        </pc:spChg>
        <pc:spChg chg="mod">
          <ac:chgData name="AFIFA MOHAMED ISMAEEL ALTORABI" userId="c4b53981-4ac2-4c4c-a7c4-9400212f5682" providerId="ADAL" clId="{CB4C395B-A885-4802-8915-1A07B946E5A2}" dt="2023-05-20T08:39:29.272" v="1095"/>
          <ac:spMkLst>
            <pc:docMk/>
            <pc:sldMk cId="2208899401" sldId="286"/>
            <ac:spMk id="54" creationId="{15FF17C9-D0FD-F7A8-4738-FFD2C78FD48E}"/>
          </ac:spMkLst>
        </pc:spChg>
        <pc:spChg chg="mod">
          <ac:chgData name="AFIFA MOHAMED ISMAEEL ALTORABI" userId="c4b53981-4ac2-4c4c-a7c4-9400212f5682" providerId="ADAL" clId="{CB4C395B-A885-4802-8915-1A07B946E5A2}" dt="2023-05-20T08:39:29.272" v="1095"/>
          <ac:spMkLst>
            <pc:docMk/>
            <pc:sldMk cId="2208899401" sldId="286"/>
            <ac:spMk id="55" creationId="{11094437-E99B-BB9A-1723-E3943B42882F}"/>
          </ac:spMkLst>
        </pc:spChg>
        <pc:spChg chg="mod">
          <ac:chgData name="AFIFA MOHAMED ISMAEEL ALTORABI" userId="c4b53981-4ac2-4c4c-a7c4-9400212f5682" providerId="ADAL" clId="{CB4C395B-A885-4802-8915-1A07B946E5A2}" dt="2023-05-20T08:50:29.444" v="1163" actId="122"/>
          <ac:spMkLst>
            <pc:docMk/>
            <pc:sldMk cId="2208899401" sldId="286"/>
            <ac:spMk id="57" creationId="{09B5423C-7E20-D17A-944D-66848CF5D06A}"/>
          </ac:spMkLst>
        </pc:spChg>
        <pc:spChg chg="mod">
          <ac:chgData name="AFIFA MOHAMED ISMAEEL ALTORABI" userId="c4b53981-4ac2-4c4c-a7c4-9400212f5682" providerId="ADAL" clId="{CB4C395B-A885-4802-8915-1A07B946E5A2}" dt="2023-05-20T08:39:29.272" v="1095"/>
          <ac:spMkLst>
            <pc:docMk/>
            <pc:sldMk cId="2208899401" sldId="286"/>
            <ac:spMk id="58" creationId="{46FE0463-40AC-CEF2-2420-F144FC17D577}"/>
          </ac:spMkLst>
        </pc:spChg>
        <pc:spChg chg="mod">
          <ac:chgData name="AFIFA MOHAMED ISMAEEL ALTORABI" userId="c4b53981-4ac2-4c4c-a7c4-9400212f5682" providerId="ADAL" clId="{CB4C395B-A885-4802-8915-1A07B946E5A2}" dt="2023-05-20T08:50:59.026" v="1170" actId="122"/>
          <ac:spMkLst>
            <pc:docMk/>
            <pc:sldMk cId="2208899401" sldId="286"/>
            <ac:spMk id="60" creationId="{AE3BBB70-5E98-7D2F-FDBE-68028A8C3585}"/>
          </ac:spMkLst>
        </pc:spChg>
        <pc:spChg chg="mod">
          <ac:chgData name="AFIFA MOHAMED ISMAEEL ALTORABI" userId="c4b53981-4ac2-4c4c-a7c4-9400212f5682" providerId="ADAL" clId="{CB4C395B-A885-4802-8915-1A07B946E5A2}" dt="2023-05-20T08:40:40.086" v="1108"/>
          <ac:spMkLst>
            <pc:docMk/>
            <pc:sldMk cId="2208899401" sldId="286"/>
            <ac:spMk id="61" creationId="{6069B981-CDE1-CAF7-6E67-561C47376F29}"/>
          </ac:spMkLst>
        </pc:spChg>
        <pc:spChg chg="mod">
          <ac:chgData name="AFIFA MOHAMED ISMAEEL ALTORABI" userId="c4b53981-4ac2-4c4c-a7c4-9400212f5682" providerId="ADAL" clId="{CB4C395B-A885-4802-8915-1A07B946E5A2}" dt="2023-05-20T08:51:34.011" v="1179" actId="122"/>
          <ac:spMkLst>
            <pc:docMk/>
            <pc:sldMk cId="2208899401" sldId="286"/>
            <ac:spMk id="63" creationId="{6DFC0AC0-8457-722D-7E0F-5593C3F5A82A}"/>
          </ac:spMkLst>
        </pc:spChg>
        <pc:spChg chg="mod">
          <ac:chgData name="AFIFA MOHAMED ISMAEEL ALTORABI" userId="c4b53981-4ac2-4c4c-a7c4-9400212f5682" providerId="ADAL" clId="{CB4C395B-A885-4802-8915-1A07B946E5A2}" dt="2023-05-20T08:40:40.086" v="1108"/>
          <ac:spMkLst>
            <pc:docMk/>
            <pc:sldMk cId="2208899401" sldId="286"/>
            <ac:spMk id="64" creationId="{1F0E76F9-6C1A-D7A4-65DA-CAE231D78DFB}"/>
          </ac:spMkLst>
        </pc:spChg>
        <pc:spChg chg="mod">
          <ac:chgData name="AFIFA MOHAMED ISMAEEL ALTORABI" userId="c4b53981-4ac2-4c4c-a7c4-9400212f5682" providerId="ADAL" clId="{CB4C395B-A885-4802-8915-1A07B946E5A2}" dt="2023-05-20T08:51:27.619" v="1177" actId="108"/>
          <ac:spMkLst>
            <pc:docMk/>
            <pc:sldMk cId="2208899401" sldId="286"/>
            <ac:spMk id="66" creationId="{96F302C8-3241-9DCF-2A52-6EB8359CC25B}"/>
          </ac:spMkLst>
        </pc:spChg>
        <pc:spChg chg="mod">
          <ac:chgData name="AFIFA MOHAMED ISMAEEL ALTORABI" userId="c4b53981-4ac2-4c4c-a7c4-9400212f5682" providerId="ADAL" clId="{CB4C395B-A885-4802-8915-1A07B946E5A2}" dt="2023-05-20T08:40:50.116" v="1110"/>
          <ac:spMkLst>
            <pc:docMk/>
            <pc:sldMk cId="2208899401" sldId="286"/>
            <ac:spMk id="67" creationId="{142FCBCB-3B55-9C1B-BC1F-1726458D714B}"/>
          </ac:spMkLst>
        </pc:spChg>
        <pc:spChg chg="add del">
          <ac:chgData name="AFIFA MOHAMED ISMAEEL ALTORABI" userId="c4b53981-4ac2-4c4c-a7c4-9400212f5682" providerId="ADAL" clId="{CB4C395B-A885-4802-8915-1A07B946E5A2}" dt="2023-05-20T08:47:20.029" v="1134" actId="22"/>
          <ac:spMkLst>
            <pc:docMk/>
            <pc:sldMk cId="2208899401" sldId="286"/>
            <ac:spMk id="70" creationId="{A53690F0-DEC8-6B69-A7C6-FE0F3A7B3EA1}"/>
          </ac:spMkLst>
        </pc:spChg>
        <pc:spChg chg="add del mod">
          <ac:chgData name="AFIFA MOHAMED ISMAEEL ALTORABI" userId="c4b53981-4ac2-4c4c-a7c4-9400212f5682" providerId="ADAL" clId="{CB4C395B-A885-4802-8915-1A07B946E5A2}" dt="2023-05-20T08:47:27.333" v="1138" actId="22"/>
          <ac:spMkLst>
            <pc:docMk/>
            <pc:sldMk cId="2208899401" sldId="286"/>
            <ac:spMk id="72" creationId="{5A31524B-0665-6E12-3B3B-949D3C8AF528}"/>
          </ac:spMkLst>
        </pc:spChg>
        <pc:spChg chg="add del">
          <ac:chgData name="AFIFA MOHAMED ISMAEEL ALTORABI" userId="c4b53981-4ac2-4c4c-a7c4-9400212f5682" providerId="ADAL" clId="{CB4C395B-A885-4802-8915-1A07B946E5A2}" dt="2023-05-20T08:47:34.135" v="1140" actId="478"/>
          <ac:spMkLst>
            <pc:docMk/>
            <pc:sldMk cId="2208899401" sldId="286"/>
            <ac:spMk id="74" creationId="{C892319A-D4BF-CC18-3B9C-686BFBEF13E5}"/>
          </ac:spMkLst>
        </pc:spChg>
        <pc:spChg chg="mod">
          <ac:chgData name="AFIFA MOHAMED ISMAEEL ALTORABI" userId="c4b53981-4ac2-4c4c-a7c4-9400212f5682" providerId="ADAL" clId="{CB4C395B-A885-4802-8915-1A07B946E5A2}" dt="2023-05-20T07:27:34.823" v="729" actId="14100"/>
          <ac:spMkLst>
            <pc:docMk/>
            <pc:sldMk cId="2208899401" sldId="286"/>
            <ac:spMk id="2331" creationId="{00000000-0000-0000-0000-000000000000}"/>
          </ac:spMkLst>
        </pc:spChg>
        <pc:grpChg chg="add del mod">
          <ac:chgData name="AFIFA MOHAMED ISMAEEL ALTORABI" userId="c4b53981-4ac2-4c4c-a7c4-9400212f5682" providerId="ADAL" clId="{CB4C395B-A885-4802-8915-1A07B946E5A2}" dt="2023-05-20T08:34:57.962" v="1056" actId="478"/>
          <ac:grpSpMkLst>
            <pc:docMk/>
            <pc:sldMk cId="2208899401" sldId="286"/>
            <ac:grpSpMk id="6" creationId="{A3F61F80-7D70-0326-C769-10705838FB0C}"/>
          </ac:grpSpMkLst>
        </pc:grpChg>
        <pc:grpChg chg="add del mod">
          <ac:chgData name="AFIFA MOHAMED ISMAEEL ALTORABI" userId="c4b53981-4ac2-4c4c-a7c4-9400212f5682" providerId="ADAL" clId="{CB4C395B-A885-4802-8915-1A07B946E5A2}" dt="2023-05-20T08:34:49.903" v="1054" actId="478"/>
          <ac:grpSpMkLst>
            <pc:docMk/>
            <pc:sldMk cId="2208899401" sldId="286"/>
            <ac:grpSpMk id="10" creationId="{3041BDBB-1362-624A-F797-4AB37EA34F2A}"/>
          </ac:grpSpMkLst>
        </pc:grpChg>
        <pc:grpChg chg="add del mod">
          <ac:chgData name="AFIFA MOHAMED ISMAEEL ALTORABI" userId="c4b53981-4ac2-4c4c-a7c4-9400212f5682" providerId="ADAL" clId="{CB4C395B-A885-4802-8915-1A07B946E5A2}" dt="2023-05-20T10:48:48.723" v="1507" actId="21"/>
          <ac:grpSpMkLst>
            <pc:docMk/>
            <pc:sldMk cId="2208899401" sldId="286"/>
            <ac:grpSpMk id="11" creationId="{AE2D6A6C-9252-CD76-A4D0-87EB8C26E623}"/>
          </ac:grpSpMkLst>
        </pc:grpChg>
        <pc:grpChg chg="add del mod">
          <ac:chgData name="AFIFA MOHAMED ISMAEEL ALTORABI" userId="c4b53981-4ac2-4c4c-a7c4-9400212f5682" providerId="ADAL" clId="{CB4C395B-A885-4802-8915-1A07B946E5A2}" dt="2023-05-20T08:36:21.646" v="1066"/>
          <ac:grpSpMkLst>
            <pc:docMk/>
            <pc:sldMk cId="2208899401" sldId="286"/>
            <ac:grpSpMk id="20" creationId="{239DB43E-3774-6166-332D-FB7B65B81647}"/>
          </ac:grpSpMkLst>
        </pc:grpChg>
        <pc:grpChg chg="add del mod">
          <ac:chgData name="AFIFA MOHAMED ISMAEEL ALTORABI" userId="c4b53981-4ac2-4c4c-a7c4-9400212f5682" providerId="ADAL" clId="{CB4C395B-A885-4802-8915-1A07B946E5A2}" dt="2023-05-20T08:37:07.531" v="1076" actId="478"/>
          <ac:grpSpMkLst>
            <pc:docMk/>
            <pc:sldMk cId="2208899401" sldId="286"/>
            <ac:grpSpMk id="25" creationId="{7CD4BE03-E4DF-91BE-CE4D-2A632C8D1A70}"/>
          </ac:grpSpMkLst>
        </pc:grpChg>
        <pc:grpChg chg="add del mod">
          <ac:chgData name="AFIFA MOHAMED ISMAEEL ALTORABI" userId="c4b53981-4ac2-4c4c-a7c4-9400212f5682" providerId="ADAL" clId="{CB4C395B-A885-4802-8915-1A07B946E5A2}" dt="2023-05-20T08:37:31.897" v="1081" actId="478"/>
          <ac:grpSpMkLst>
            <pc:docMk/>
            <pc:sldMk cId="2208899401" sldId="286"/>
            <ac:grpSpMk id="30" creationId="{D09F6E7C-FBD5-C23C-FEE9-BFEFBBEB00FA}"/>
          </ac:grpSpMkLst>
        </pc:grpChg>
        <pc:grpChg chg="add mod">
          <ac:chgData name="AFIFA MOHAMED ISMAEEL ALTORABI" userId="c4b53981-4ac2-4c4c-a7c4-9400212f5682" providerId="ADAL" clId="{CB4C395B-A885-4802-8915-1A07B946E5A2}" dt="2023-05-20T10:42:22.326" v="1446" actId="164"/>
          <ac:grpSpMkLst>
            <pc:docMk/>
            <pc:sldMk cId="2208899401" sldId="286"/>
            <ac:grpSpMk id="34" creationId="{06187E1F-37BD-4797-3ABE-6ADBC4038A3B}"/>
          </ac:grpSpMkLst>
        </pc:grpChg>
        <pc:grpChg chg="add mod">
          <ac:chgData name="AFIFA MOHAMED ISMAEEL ALTORABI" userId="c4b53981-4ac2-4c4c-a7c4-9400212f5682" providerId="ADAL" clId="{CB4C395B-A885-4802-8915-1A07B946E5A2}" dt="2023-05-20T10:42:22.326" v="1446" actId="164"/>
          <ac:grpSpMkLst>
            <pc:docMk/>
            <pc:sldMk cId="2208899401" sldId="286"/>
            <ac:grpSpMk id="35" creationId="{BD8F8CA2-1974-E7FF-2F23-B1F48A507D55}"/>
          </ac:grpSpMkLst>
        </pc:grpChg>
        <pc:grpChg chg="add mod">
          <ac:chgData name="AFIFA MOHAMED ISMAEEL ALTORABI" userId="c4b53981-4ac2-4c4c-a7c4-9400212f5682" providerId="ADAL" clId="{CB4C395B-A885-4802-8915-1A07B946E5A2}" dt="2023-05-20T10:42:22.326" v="1446" actId="164"/>
          <ac:grpSpMkLst>
            <pc:docMk/>
            <pc:sldMk cId="2208899401" sldId="286"/>
            <ac:grpSpMk id="36" creationId="{A2F122E7-274D-C32E-5565-F97F01C69685}"/>
          </ac:grpSpMkLst>
        </pc:grpChg>
        <pc:grpChg chg="add del mod">
          <ac:chgData name="AFIFA MOHAMED ISMAEEL ALTORABI" userId="c4b53981-4ac2-4c4c-a7c4-9400212f5682" providerId="ADAL" clId="{CB4C395B-A885-4802-8915-1A07B946E5A2}" dt="2023-05-20T08:38:09.484" v="1086" actId="478"/>
          <ac:grpSpMkLst>
            <pc:docMk/>
            <pc:sldMk cId="2208899401" sldId="286"/>
            <ac:grpSpMk id="38" creationId="{B586F769-0536-2FE8-2991-1246E2747861}"/>
          </ac:grpSpMkLst>
        </pc:grpChg>
        <pc:grpChg chg="add del mod">
          <ac:chgData name="AFIFA MOHAMED ISMAEEL ALTORABI" userId="c4b53981-4ac2-4c4c-a7c4-9400212f5682" providerId="ADAL" clId="{CB4C395B-A885-4802-8915-1A07B946E5A2}" dt="2023-05-20T08:39:01.865" v="1089" actId="478"/>
          <ac:grpSpMkLst>
            <pc:docMk/>
            <pc:sldMk cId="2208899401" sldId="286"/>
            <ac:grpSpMk id="44" creationId="{F989D119-3269-4A4E-3B21-B050CCE8BA53}"/>
          </ac:grpSpMkLst>
        </pc:grpChg>
        <pc:grpChg chg="add del mod">
          <ac:chgData name="AFIFA MOHAMED ISMAEEL ALTORABI" userId="c4b53981-4ac2-4c4c-a7c4-9400212f5682" providerId="ADAL" clId="{CB4C395B-A885-4802-8915-1A07B946E5A2}" dt="2023-05-20T08:39:01.865" v="1089" actId="478"/>
          <ac:grpSpMkLst>
            <pc:docMk/>
            <pc:sldMk cId="2208899401" sldId="286"/>
            <ac:grpSpMk id="48" creationId="{EDE4A18C-B814-6B36-7E45-3D26D862C645}"/>
          </ac:grpSpMkLst>
        </pc:grpChg>
        <pc:grpChg chg="add mod">
          <ac:chgData name="AFIFA MOHAMED ISMAEEL ALTORABI" userId="c4b53981-4ac2-4c4c-a7c4-9400212f5682" providerId="ADAL" clId="{CB4C395B-A885-4802-8915-1A07B946E5A2}" dt="2023-05-20T10:42:22.326" v="1446" actId="164"/>
          <ac:grpSpMkLst>
            <pc:docMk/>
            <pc:sldMk cId="2208899401" sldId="286"/>
            <ac:grpSpMk id="52" creationId="{C685CFDB-03B3-87B5-6A34-A1EBDB1C647F}"/>
          </ac:grpSpMkLst>
        </pc:grpChg>
        <pc:grpChg chg="add del mod">
          <ac:chgData name="AFIFA MOHAMED ISMAEEL ALTORABI" userId="c4b53981-4ac2-4c4c-a7c4-9400212f5682" providerId="ADAL" clId="{CB4C395B-A885-4802-8915-1A07B946E5A2}" dt="2023-05-20T08:41:28.672" v="1121" actId="478"/>
          <ac:grpSpMkLst>
            <pc:docMk/>
            <pc:sldMk cId="2208899401" sldId="286"/>
            <ac:grpSpMk id="53" creationId="{3BDE9FEB-A54E-2F48-DA1C-2A418A170835}"/>
          </ac:grpSpMkLst>
        </pc:grpChg>
        <pc:grpChg chg="add mod">
          <ac:chgData name="AFIFA MOHAMED ISMAEEL ALTORABI" userId="c4b53981-4ac2-4c4c-a7c4-9400212f5682" providerId="ADAL" clId="{CB4C395B-A885-4802-8915-1A07B946E5A2}" dt="2023-05-20T10:42:22.326" v="1446" actId="164"/>
          <ac:grpSpMkLst>
            <pc:docMk/>
            <pc:sldMk cId="2208899401" sldId="286"/>
            <ac:grpSpMk id="56" creationId="{D9F55921-A7ED-A1D7-5EBE-22F443250FD9}"/>
          </ac:grpSpMkLst>
        </pc:grpChg>
        <pc:grpChg chg="add mod">
          <ac:chgData name="AFIFA MOHAMED ISMAEEL ALTORABI" userId="c4b53981-4ac2-4c4c-a7c4-9400212f5682" providerId="ADAL" clId="{CB4C395B-A885-4802-8915-1A07B946E5A2}" dt="2023-05-20T10:42:22.326" v="1446" actId="164"/>
          <ac:grpSpMkLst>
            <pc:docMk/>
            <pc:sldMk cId="2208899401" sldId="286"/>
            <ac:grpSpMk id="59" creationId="{D0ECBF2D-824A-8F98-8DD5-7192260E4C9F}"/>
          </ac:grpSpMkLst>
        </pc:grpChg>
        <pc:grpChg chg="add mod">
          <ac:chgData name="AFIFA MOHAMED ISMAEEL ALTORABI" userId="c4b53981-4ac2-4c4c-a7c4-9400212f5682" providerId="ADAL" clId="{CB4C395B-A885-4802-8915-1A07B946E5A2}" dt="2023-05-20T10:42:22.326" v="1446" actId="164"/>
          <ac:grpSpMkLst>
            <pc:docMk/>
            <pc:sldMk cId="2208899401" sldId="286"/>
            <ac:grpSpMk id="62" creationId="{999C7BB9-CD8C-37AE-495B-C735C63350DB}"/>
          </ac:grpSpMkLst>
        </pc:grpChg>
        <pc:grpChg chg="add mod">
          <ac:chgData name="AFIFA MOHAMED ISMAEEL ALTORABI" userId="c4b53981-4ac2-4c4c-a7c4-9400212f5682" providerId="ADAL" clId="{CB4C395B-A885-4802-8915-1A07B946E5A2}" dt="2023-05-20T10:42:22.326" v="1446" actId="164"/>
          <ac:grpSpMkLst>
            <pc:docMk/>
            <pc:sldMk cId="2208899401" sldId="286"/>
            <ac:grpSpMk id="65" creationId="{F33BBC91-A8AA-E86A-69B6-8C8253498A9F}"/>
          </ac:grpSpMkLst>
        </pc:grpChg>
        <pc:grpChg chg="add mod">
          <ac:chgData name="AFIFA MOHAMED ISMAEEL ALTORABI" userId="c4b53981-4ac2-4c4c-a7c4-9400212f5682" providerId="ADAL" clId="{CB4C395B-A885-4802-8915-1A07B946E5A2}" dt="2023-05-20T10:42:22.326" v="1446" actId="164"/>
          <ac:grpSpMkLst>
            <pc:docMk/>
            <pc:sldMk cId="2208899401" sldId="286"/>
            <ac:grpSpMk id="68" creationId="{C20DD247-5BBA-B01D-8291-69C7CBE4186C}"/>
          </ac:grpSpMkLst>
        </pc:grpChg>
      </pc:sldChg>
      <pc:sldChg chg="addSp delSp modSp add del mod">
        <pc:chgData name="AFIFA MOHAMED ISMAEEL ALTORABI" userId="c4b53981-4ac2-4c4c-a7c4-9400212f5682" providerId="ADAL" clId="{CB4C395B-A885-4802-8915-1A07B946E5A2}" dt="2023-05-20T15:10:17.122" v="2204" actId="47"/>
        <pc:sldMkLst>
          <pc:docMk/>
          <pc:sldMk cId="0" sldId="287"/>
        </pc:sldMkLst>
        <pc:spChg chg="mod">
          <ac:chgData name="AFIFA MOHAMED ISMAEEL ALTORABI" userId="c4b53981-4ac2-4c4c-a7c4-9400212f5682" providerId="ADAL" clId="{CB4C395B-A885-4802-8915-1A07B946E5A2}" dt="2023-05-20T10:44:56.283" v="1473"/>
          <ac:spMkLst>
            <pc:docMk/>
            <pc:sldMk cId="0" sldId="287"/>
            <ac:spMk id="2" creationId="{363DC185-6F44-1526-ADFC-9DA4877FBB51}"/>
          </ac:spMkLst>
        </pc:spChg>
        <pc:spChg chg="add del">
          <ac:chgData name="AFIFA MOHAMED ISMAEEL ALTORABI" userId="c4b53981-4ac2-4c4c-a7c4-9400212f5682" providerId="ADAL" clId="{CB4C395B-A885-4802-8915-1A07B946E5A2}" dt="2023-05-20T08:56:51.827" v="1199" actId="22"/>
          <ac:spMkLst>
            <pc:docMk/>
            <pc:sldMk cId="0" sldId="287"/>
            <ac:spMk id="3" creationId="{1EF3DB47-F608-911A-2D69-2DF9F1B4004A}"/>
          </ac:spMkLst>
        </pc:spChg>
      </pc:sldChg>
      <pc:sldChg chg="addSp delSp modSp new del mod setBg delDesignElem">
        <pc:chgData name="AFIFA MOHAMED ISMAEEL ALTORABI" userId="c4b53981-4ac2-4c4c-a7c4-9400212f5682" providerId="ADAL" clId="{CB4C395B-A885-4802-8915-1A07B946E5A2}" dt="2023-05-20T10:48:41.894" v="1506" actId="47"/>
        <pc:sldMkLst>
          <pc:docMk/>
          <pc:sldMk cId="1684118245" sldId="288"/>
        </pc:sldMkLst>
        <pc:spChg chg="del mod">
          <ac:chgData name="AFIFA MOHAMED ISMAEEL ALTORABI" userId="c4b53981-4ac2-4c4c-a7c4-9400212f5682" providerId="ADAL" clId="{CB4C395B-A885-4802-8915-1A07B946E5A2}" dt="2023-05-20T10:34:12.347" v="1370" actId="478"/>
          <ac:spMkLst>
            <pc:docMk/>
            <pc:sldMk cId="1684118245" sldId="288"/>
            <ac:spMk id="2" creationId="{AFFE54B1-272D-B0AC-FBFB-DC3412F81307}"/>
          </ac:spMkLst>
        </pc:spChg>
        <pc:spChg chg="del mod">
          <ac:chgData name="AFIFA MOHAMED ISMAEEL ALTORABI" userId="c4b53981-4ac2-4c4c-a7c4-9400212f5682" providerId="ADAL" clId="{CB4C395B-A885-4802-8915-1A07B946E5A2}" dt="2023-05-20T10:34:12.347" v="1370" actId="478"/>
          <ac:spMkLst>
            <pc:docMk/>
            <pc:sldMk cId="1684118245" sldId="288"/>
            <ac:spMk id="3" creationId="{64565D3A-C3B9-D57F-BC2D-493E14A26586}"/>
          </ac:spMkLst>
        </pc:spChg>
        <pc:spChg chg="mod">
          <ac:chgData name="AFIFA MOHAMED ISMAEEL ALTORABI" userId="c4b53981-4ac2-4c4c-a7c4-9400212f5682" providerId="ADAL" clId="{CB4C395B-A885-4802-8915-1A07B946E5A2}" dt="2023-05-20T10:44:56.283" v="1473"/>
          <ac:spMkLst>
            <pc:docMk/>
            <pc:sldMk cId="1684118245" sldId="288"/>
            <ac:spMk id="4" creationId="{8A79A419-0F01-25EB-33DD-E8373DDA7D5B}"/>
          </ac:spMkLst>
        </pc:spChg>
        <pc:spChg chg="add del mod">
          <ac:chgData name="AFIFA MOHAMED ISMAEEL ALTORABI" userId="c4b53981-4ac2-4c4c-a7c4-9400212f5682" providerId="ADAL" clId="{CB4C395B-A885-4802-8915-1A07B946E5A2}" dt="2023-05-20T10:34:23.511" v="1373" actId="478"/>
          <ac:spMkLst>
            <pc:docMk/>
            <pc:sldMk cId="1684118245" sldId="288"/>
            <ac:spMk id="5" creationId="{C6B46F9E-4BBD-F42D-B616-F6ABEE86852B}"/>
          </ac:spMkLst>
        </pc:spChg>
        <pc:spChg chg="mod">
          <ac:chgData name="AFIFA MOHAMED ISMAEEL ALTORABI" userId="c4b53981-4ac2-4c4c-a7c4-9400212f5682" providerId="ADAL" clId="{CB4C395B-A885-4802-8915-1A07B946E5A2}" dt="2023-05-20T10:34:20.283" v="1372"/>
          <ac:spMkLst>
            <pc:docMk/>
            <pc:sldMk cId="1684118245" sldId="288"/>
            <ac:spMk id="7" creationId="{A2D31957-CAFF-1276-B1EF-FFB460E1B4BD}"/>
          </ac:spMkLst>
        </pc:spChg>
        <pc:spChg chg="mod">
          <ac:chgData name="AFIFA MOHAMED ISMAEEL ALTORABI" userId="c4b53981-4ac2-4c4c-a7c4-9400212f5682" providerId="ADAL" clId="{CB4C395B-A885-4802-8915-1A07B946E5A2}" dt="2023-05-20T10:34:20.283" v="1372"/>
          <ac:spMkLst>
            <pc:docMk/>
            <pc:sldMk cId="1684118245" sldId="288"/>
            <ac:spMk id="8" creationId="{3712B8A2-76D7-D9EF-ED9C-31B6FE75D851}"/>
          </ac:spMkLst>
        </pc:spChg>
        <pc:spChg chg="mod">
          <ac:chgData name="AFIFA MOHAMED ISMAEEL ALTORABI" userId="c4b53981-4ac2-4c4c-a7c4-9400212f5682" providerId="ADAL" clId="{CB4C395B-A885-4802-8915-1A07B946E5A2}" dt="2023-05-20T10:39:12.367" v="1418" actId="2711"/>
          <ac:spMkLst>
            <pc:docMk/>
            <pc:sldMk cId="1684118245" sldId="288"/>
            <ac:spMk id="10" creationId="{5C71EBFA-7986-536E-AD8F-E954DD2F1FA3}"/>
          </ac:spMkLst>
        </pc:spChg>
        <pc:spChg chg="mod">
          <ac:chgData name="AFIFA MOHAMED ISMAEEL ALTORABI" userId="c4b53981-4ac2-4c4c-a7c4-9400212f5682" providerId="ADAL" clId="{CB4C395B-A885-4802-8915-1A07B946E5A2}" dt="2023-05-20T10:34:20.283" v="1372"/>
          <ac:spMkLst>
            <pc:docMk/>
            <pc:sldMk cId="1684118245" sldId="288"/>
            <ac:spMk id="11" creationId="{3407A0A0-5DD0-2F9D-E307-8621C90AEF0C}"/>
          </ac:spMkLst>
        </pc:spChg>
        <pc:spChg chg="mod">
          <ac:chgData name="AFIFA MOHAMED ISMAEEL ALTORABI" userId="c4b53981-4ac2-4c4c-a7c4-9400212f5682" providerId="ADAL" clId="{CB4C395B-A885-4802-8915-1A07B946E5A2}" dt="2023-05-20T10:34:20.283" v="1372"/>
          <ac:spMkLst>
            <pc:docMk/>
            <pc:sldMk cId="1684118245" sldId="288"/>
            <ac:spMk id="13" creationId="{823C541F-7132-474A-BFAC-3D5771973874}"/>
          </ac:spMkLst>
        </pc:spChg>
        <pc:spChg chg="mod">
          <ac:chgData name="AFIFA MOHAMED ISMAEEL ALTORABI" userId="c4b53981-4ac2-4c4c-a7c4-9400212f5682" providerId="ADAL" clId="{CB4C395B-A885-4802-8915-1A07B946E5A2}" dt="2023-05-20T10:34:20.283" v="1372"/>
          <ac:spMkLst>
            <pc:docMk/>
            <pc:sldMk cId="1684118245" sldId="288"/>
            <ac:spMk id="14" creationId="{8ADFE244-5290-118C-2638-1B290B3A004F}"/>
          </ac:spMkLst>
        </pc:spChg>
        <pc:spChg chg="mod">
          <ac:chgData name="AFIFA MOHAMED ISMAEEL ALTORABI" userId="c4b53981-4ac2-4c4c-a7c4-9400212f5682" providerId="ADAL" clId="{CB4C395B-A885-4802-8915-1A07B946E5A2}" dt="2023-05-20T10:39:17.404" v="1419" actId="108"/>
          <ac:spMkLst>
            <pc:docMk/>
            <pc:sldMk cId="1684118245" sldId="288"/>
            <ac:spMk id="16" creationId="{390AAE99-3DC4-4576-26CC-C6F9C1848E03}"/>
          </ac:spMkLst>
        </pc:spChg>
        <pc:spChg chg="mod">
          <ac:chgData name="AFIFA MOHAMED ISMAEEL ALTORABI" userId="c4b53981-4ac2-4c4c-a7c4-9400212f5682" providerId="ADAL" clId="{CB4C395B-A885-4802-8915-1A07B946E5A2}" dt="2023-05-20T10:34:20.283" v="1372"/>
          <ac:spMkLst>
            <pc:docMk/>
            <pc:sldMk cId="1684118245" sldId="288"/>
            <ac:spMk id="17" creationId="{EA3063B4-93E3-D72B-5B6F-793D4818EE32}"/>
          </ac:spMkLst>
        </pc:spChg>
        <pc:spChg chg="add del mod">
          <ac:chgData name="AFIFA MOHAMED ISMAEEL ALTORABI" userId="c4b53981-4ac2-4c4c-a7c4-9400212f5682" providerId="ADAL" clId="{CB4C395B-A885-4802-8915-1A07B946E5A2}" dt="2023-05-20T10:35:25.529" v="1381" actId="478"/>
          <ac:spMkLst>
            <pc:docMk/>
            <pc:sldMk cId="1684118245" sldId="288"/>
            <ac:spMk id="20" creationId="{ADA0A263-69DC-88F5-2CA7-B355E350149D}"/>
          </ac:spMkLst>
        </pc:spChg>
        <pc:spChg chg="add del mod">
          <ac:chgData name="AFIFA MOHAMED ISMAEEL ALTORABI" userId="c4b53981-4ac2-4c4c-a7c4-9400212f5682" providerId="ADAL" clId="{CB4C395B-A885-4802-8915-1A07B946E5A2}" dt="2023-05-20T10:35:24.201" v="1380" actId="478"/>
          <ac:spMkLst>
            <pc:docMk/>
            <pc:sldMk cId="1684118245" sldId="288"/>
            <ac:spMk id="21" creationId="{4A729C0A-94E9-84F0-ADF2-E562E46EC72F}"/>
          </ac:spMkLst>
        </pc:spChg>
        <pc:spChg chg="mod">
          <ac:chgData name="AFIFA MOHAMED ISMAEEL ALTORABI" userId="c4b53981-4ac2-4c4c-a7c4-9400212f5682" providerId="ADAL" clId="{CB4C395B-A885-4802-8915-1A07B946E5A2}" dt="2023-05-20T10:35:01.565" v="1374"/>
          <ac:spMkLst>
            <pc:docMk/>
            <pc:sldMk cId="1684118245" sldId="288"/>
            <ac:spMk id="23" creationId="{C60A7604-1DA2-1C51-F14E-BF5EFC881AE9}"/>
          </ac:spMkLst>
        </pc:spChg>
        <pc:spChg chg="mod">
          <ac:chgData name="AFIFA MOHAMED ISMAEEL ALTORABI" userId="c4b53981-4ac2-4c4c-a7c4-9400212f5682" providerId="ADAL" clId="{CB4C395B-A885-4802-8915-1A07B946E5A2}" dt="2023-05-20T10:35:01.565" v="1374"/>
          <ac:spMkLst>
            <pc:docMk/>
            <pc:sldMk cId="1684118245" sldId="288"/>
            <ac:spMk id="24" creationId="{31FB2017-A97A-673F-D25B-D0DC65220A68}"/>
          </ac:spMkLst>
        </pc:spChg>
        <pc:spChg chg="mod">
          <ac:chgData name="AFIFA MOHAMED ISMAEEL ALTORABI" userId="c4b53981-4ac2-4c4c-a7c4-9400212f5682" providerId="ADAL" clId="{CB4C395B-A885-4802-8915-1A07B946E5A2}" dt="2023-05-20T10:35:01.565" v="1374"/>
          <ac:spMkLst>
            <pc:docMk/>
            <pc:sldMk cId="1684118245" sldId="288"/>
            <ac:spMk id="25" creationId="{9B431024-6C7C-0707-8886-1BDB2D1C2B62}"/>
          </ac:spMkLst>
        </pc:spChg>
        <pc:spChg chg="mod">
          <ac:chgData name="AFIFA MOHAMED ISMAEEL ALTORABI" userId="c4b53981-4ac2-4c4c-a7c4-9400212f5682" providerId="ADAL" clId="{CB4C395B-A885-4802-8915-1A07B946E5A2}" dt="2023-05-20T10:35:01.565" v="1374"/>
          <ac:spMkLst>
            <pc:docMk/>
            <pc:sldMk cId="1684118245" sldId="288"/>
            <ac:spMk id="26" creationId="{D85C9084-5D74-5231-15FE-585CB66FE7D6}"/>
          </ac:spMkLst>
        </pc:spChg>
        <pc:spChg chg="mod">
          <ac:chgData name="AFIFA MOHAMED ISMAEEL ALTORABI" userId="c4b53981-4ac2-4c4c-a7c4-9400212f5682" providerId="ADAL" clId="{CB4C395B-A885-4802-8915-1A07B946E5A2}" dt="2023-05-20T10:35:01.565" v="1374"/>
          <ac:spMkLst>
            <pc:docMk/>
            <pc:sldMk cId="1684118245" sldId="288"/>
            <ac:spMk id="27" creationId="{C1DA4700-ED90-59C2-1074-0DB96DC6A480}"/>
          </ac:spMkLst>
        </pc:spChg>
        <pc:spChg chg="mod">
          <ac:chgData name="AFIFA MOHAMED ISMAEEL ALTORABI" userId="c4b53981-4ac2-4c4c-a7c4-9400212f5682" providerId="ADAL" clId="{CB4C395B-A885-4802-8915-1A07B946E5A2}" dt="2023-05-20T10:35:01.565" v="1374"/>
          <ac:spMkLst>
            <pc:docMk/>
            <pc:sldMk cId="1684118245" sldId="288"/>
            <ac:spMk id="28" creationId="{DECE5D85-C3A6-FEE6-1DB2-3AA8C0C52E86}"/>
          </ac:spMkLst>
        </pc:spChg>
        <pc:spChg chg="mod">
          <ac:chgData name="AFIFA MOHAMED ISMAEEL ALTORABI" userId="c4b53981-4ac2-4c4c-a7c4-9400212f5682" providerId="ADAL" clId="{CB4C395B-A885-4802-8915-1A07B946E5A2}" dt="2023-05-20T10:35:01.565" v="1374"/>
          <ac:spMkLst>
            <pc:docMk/>
            <pc:sldMk cId="1684118245" sldId="288"/>
            <ac:spMk id="29" creationId="{80201C3F-A0E7-92AB-9BED-86A72965B878}"/>
          </ac:spMkLst>
        </pc:spChg>
        <pc:spChg chg="mod">
          <ac:chgData name="AFIFA MOHAMED ISMAEEL ALTORABI" userId="c4b53981-4ac2-4c4c-a7c4-9400212f5682" providerId="ADAL" clId="{CB4C395B-A885-4802-8915-1A07B946E5A2}" dt="2023-05-20T10:35:01.565" v="1374"/>
          <ac:spMkLst>
            <pc:docMk/>
            <pc:sldMk cId="1684118245" sldId="288"/>
            <ac:spMk id="30" creationId="{FDE08601-E1CB-912B-6670-70CA501C4270}"/>
          </ac:spMkLst>
        </pc:spChg>
        <pc:spChg chg="mod">
          <ac:chgData name="AFIFA MOHAMED ISMAEEL ALTORABI" userId="c4b53981-4ac2-4c4c-a7c4-9400212f5682" providerId="ADAL" clId="{CB4C395B-A885-4802-8915-1A07B946E5A2}" dt="2023-05-20T10:35:01.565" v="1374"/>
          <ac:spMkLst>
            <pc:docMk/>
            <pc:sldMk cId="1684118245" sldId="288"/>
            <ac:spMk id="31" creationId="{0452E14F-6B37-4EFB-0634-016BB2F77DF9}"/>
          </ac:spMkLst>
        </pc:spChg>
        <pc:spChg chg="mod">
          <ac:chgData name="AFIFA MOHAMED ISMAEEL ALTORABI" userId="c4b53981-4ac2-4c4c-a7c4-9400212f5682" providerId="ADAL" clId="{CB4C395B-A885-4802-8915-1A07B946E5A2}" dt="2023-05-20T10:35:01.565" v="1374"/>
          <ac:spMkLst>
            <pc:docMk/>
            <pc:sldMk cId="1684118245" sldId="288"/>
            <ac:spMk id="32" creationId="{40C87544-09A5-A256-E0CE-F504E1ED3B31}"/>
          </ac:spMkLst>
        </pc:spChg>
        <pc:spChg chg="mod">
          <ac:chgData name="AFIFA MOHAMED ISMAEEL ALTORABI" userId="c4b53981-4ac2-4c4c-a7c4-9400212f5682" providerId="ADAL" clId="{CB4C395B-A885-4802-8915-1A07B946E5A2}" dt="2023-05-20T10:35:01.565" v="1374"/>
          <ac:spMkLst>
            <pc:docMk/>
            <pc:sldMk cId="1684118245" sldId="288"/>
            <ac:spMk id="33" creationId="{6813453A-1C95-BA00-5A8B-BB62B2CD62F7}"/>
          </ac:spMkLst>
        </pc:spChg>
        <pc:spChg chg="mod">
          <ac:chgData name="AFIFA MOHAMED ISMAEEL ALTORABI" userId="c4b53981-4ac2-4c4c-a7c4-9400212f5682" providerId="ADAL" clId="{CB4C395B-A885-4802-8915-1A07B946E5A2}" dt="2023-05-20T10:35:01.565" v="1374"/>
          <ac:spMkLst>
            <pc:docMk/>
            <pc:sldMk cId="1684118245" sldId="288"/>
            <ac:spMk id="34" creationId="{466F7FD7-1BC5-D7AB-6EE9-DA5045D6E5A4}"/>
          </ac:spMkLst>
        </pc:spChg>
        <pc:spChg chg="mod">
          <ac:chgData name="AFIFA MOHAMED ISMAEEL ALTORABI" userId="c4b53981-4ac2-4c4c-a7c4-9400212f5682" providerId="ADAL" clId="{CB4C395B-A885-4802-8915-1A07B946E5A2}" dt="2023-05-20T10:35:01.565" v="1374"/>
          <ac:spMkLst>
            <pc:docMk/>
            <pc:sldMk cId="1684118245" sldId="288"/>
            <ac:spMk id="35" creationId="{19EC5CA4-39CA-BEAA-8AB4-13D35D9B0E52}"/>
          </ac:spMkLst>
        </pc:spChg>
        <pc:spChg chg="mod">
          <ac:chgData name="AFIFA MOHAMED ISMAEEL ALTORABI" userId="c4b53981-4ac2-4c4c-a7c4-9400212f5682" providerId="ADAL" clId="{CB4C395B-A885-4802-8915-1A07B946E5A2}" dt="2023-05-20T10:35:01.565" v="1374"/>
          <ac:spMkLst>
            <pc:docMk/>
            <pc:sldMk cId="1684118245" sldId="288"/>
            <ac:spMk id="36" creationId="{0A73008C-9761-D065-84E2-0BF8D7DEFB12}"/>
          </ac:spMkLst>
        </pc:spChg>
        <pc:spChg chg="mod">
          <ac:chgData name="AFIFA MOHAMED ISMAEEL ALTORABI" userId="c4b53981-4ac2-4c4c-a7c4-9400212f5682" providerId="ADAL" clId="{CB4C395B-A885-4802-8915-1A07B946E5A2}" dt="2023-05-20T10:35:01.565" v="1374"/>
          <ac:spMkLst>
            <pc:docMk/>
            <pc:sldMk cId="1684118245" sldId="288"/>
            <ac:spMk id="37" creationId="{74755679-B7EF-57B4-74AF-D6A7D4F85933}"/>
          </ac:spMkLst>
        </pc:spChg>
        <pc:spChg chg="mod">
          <ac:chgData name="AFIFA MOHAMED ISMAEEL ALTORABI" userId="c4b53981-4ac2-4c4c-a7c4-9400212f5682" providerId="ADAL" clId="{CB4C395B-A885-4802-8915-1A07B946E5A2}" dt="2023-05-20T10:35:01.565" v="1374"/>
          <ac:spMkLst>
            <pc:docMk/>
            <pc:sldMk cId="1684118245" sldId="288"/>
            <ac:spMk id="38" creationId="{C59812B1-F961-B1D1-4961-1767F4850F44}"/>
          </ac:spMkLst>
        </pc:spChg>
        <pc:spChg chg="mod">
          <ac:chgData name="AFIFA MOHAMED ISMAEEL ALTORABI" userId="c4b53981-4ac2-4c4c-a7c4-9400212f5682" providerId="ADAL" clId="{CB4C395B-A885-4802-8915-1A07B946E5A2}" dt="2023-05-20T10:35:01.565" v="1374"/>
          <ac:spMkLst>
            <pc:docMk/>
            <pc:sldMk cId="1684118245" sldId="288"/>
            <ac:spMk id="39" creationId="{1410332B-9546-9C21-F172-26FF4149CF94}"/>
          </ac:spMkLst>
        </pc:spChg>
        <pc:spChg chg="mod">
          <ac:chgData name="AFIFA MOHAMED ISMAEEL ALTORABI" userId="c4b53981-4ac2-4c4c-a7c4-9400212f5682" providerId="ADAL" clId="{CB4C395B-A885-4802-8915-1A07B946E5A2}" dt="2023-05-20T10:35:01.565" v="1374"/>
          <ac:spMkLst>
            <pc:docMk/>
            <pc:sldMk cId="1684118245" sldId="288"/>
            <ac:spMk id="40" creationId="{FF07EEEF-320B-A704-07FD-DE2D06AE7C85}"/>
          </ac:spMkLst>
        </pc:spChg>
        <pc:spChg chg="mod">
          <ac:chgData name="AFIFA MOHAMED ISMAEEL ALTORABI" userId="c4b53981-4ac2-4c4c-a7c4-9400212f5682" providerId="ADAL" clId="{CB4C395B-A885-4802-8915-1A07B946E5A2}" dt="2023-05-20T10:35:01.565" v="1374"/>
          <ac:spMkLst>
            <pc:docMk/>
            <pc:sldMk cId="1684118245" sldId="288"/>
            <ac:spMk id="41" creationId="{847CC692-B25B-84F1-152A-0CD94ADED101}"/>
          </ac:spMkLst>
        </pc:spChg>
        <pc:spChg chg="mod">
          <ac:chgData name="AFIFA MOHAMED ISMAEEL ALTORABI" userId="c4b53981-4ac2-4c4c-a7c4-9400212f5682" providerId="ADAL" clId="{CB4C395B-A885-4802-8915-1A07B946E5A2}" dt="2023-05-20T10:35:01.565" v="1374"/>
          <ac:spMkLst>
            <pc:docMk/>
            <pc:sldMk cId="1684118245" sldId="288"/>
            <ac:spMk id="42" creationId="{EE4DEC4E-065C-1AFB-5608-9E61A911C94C}"/>
          </ac:spMkLst>
        </pc:spChg>
        <pc:spChg chg="mod">
          <ac:chgData name="AFIFA MOHAMED ISMAEEL ALTORABI" userId="c4b53981-4ac2-4c4c-a7c4-9400212f5682" providerId="ADAL" clId="{CB4C395B-A885-4802-8915-1A07B946E5A2}" dt="2023-05-20T10:35:01.565" v="1374"/>
          <ac:spMkLst>
            <pc:docMk/>
            <pc:sldMk cId="1684118245" sldId="288"/>
            <ac:spMk id="43" creationId="{30E435F4-9451-8E77-E64E-FC730DCC9B9E}"/>
          </ac:spMkLst>
        </pc:spChg>
        <pc:spChg chg="mod">
          <ac:chgData name="AFIFA MOHAMED ISMAEEL ALTORABI" userId="c4b53981-4ac2-4c4c-a7c4-9400212f5682" providerId="ADAL" clId="{CB4C395B-A885-4802-8915-1A07B946E5A2}" dt="2023-05-20T10:35:01.565" v="1374"/>
          <ac:spMkLst>
            <pc:docMk/>
            <pc:sldMk cId="1684118245" sldId="288"/>
            <ac:spMk id="44" creationId="{E6ECB9D4-DB09-42C7-EBD4-23A410EB62AE}"/>
          </ac:spMkLst>
        </pc:spChg>
        <pc:spChg chg="mod">
          <ac:chgData name="AFIFA MOHAMED ISMAEEL ALTORABI" userId="c4b53981-4ac2-4c4c-a7c4-9400212f5682" providerId="ADAL" clId="{CB4C395B-A885-4802-8915-1A07B946E5A2}" dt="2023-05-20T10:35:01.565" v="1374"/>
          <ac:spMkLst>
            <pc:docMk/>
            <pc:sldMk cId="1684118245" sldId="288"/>
            <ac:spMk id="45" creationId="{28697112-D9FA-2E56-0769-72CCFC827706}"/>
          </ac:spMkLst>
        </pc:spChg>
        <pc:spChg chg="mod">
          <ac:chgData name="AFIFA MOHAMED ISMAEEL ALTORABI" userId="c4b53981-4ac2-4c4c-a7c4-9400212f5682" providerId="ADAL" clId="{CB4C395B-A885-4802-8915-1A07B946E5A2}" dt="2023-05-20T10:35:01.565" v="1374"/>
          <ac:spMkLst>
            <pc:docMk/>
            <pc:sldMk cId="1684118245" sldId="288"/>
            <ac:spMk id="46" creationId="{6526582F-2ADD-E3C0-331F-1301979D3D9E}"/>
          </ac:spMkLst>
        </pc:spChg>
        <pc:spChg chg="mod">
          <ac:chgData name="AFIFA MOHAMED ISMAEEL ALTORABI" userId="c4b53981-4ac2-4c4c-a7c4-9400212f5682" providerId="ADAL" clId="{CB4C395B-A885-4802-8915-1A07B946E5A2}" dt="2023-05-20T10:35:01.565" v="1374"/>
          <ac:spMkLst>
            <pc:docMk/>
            <pc:sldMk cId="1684118245" sldId="288"/>
            <ac:spMk id="47" creationId="{CCBE42EC-748F-E4C1-7385-E04FEB11D6E5}"/>
          </ac:spMkLst>
        </pc:spChg>
        <pc:spChg chg="mod">
          <ac:chgData name="AFIFA MOHAMED ISMAEEL ALTORABI" userId="c4b53981-4ac2-4c4c-a7c4-9400212f5682" providerId="ADAL" clId="{CB4C395B-A885-4802-8915-1A07B946E5A2}" dt="2023-05-20T10:35:01.565" v="1374"/>
          <ac:spMkLst>
            <pc:docMk/>
            <pc:sldMk cId="1684118245" sldId="288"/>
            <ac:spMk id="48" creationId="{0E0BE3FF-7AAD-09E7-223E-0CCA62387D58}"/>
          </ac:spMkLst>
        </pc:spChg>
        <pc:spChg chg="mod">
          <ac:chgData name="AFIFA MOHAMED ISMAEEL ALTORABI" userId="c4b53981-4ac2-4c4c-a7c4-9400212f5682" providerId="ADAL" clId="{CB4C395B-A885-4802-8915-1A07B946E5A2}" dt="2023-05-20T10:35:01.565" v="1374"/>
          <ac:spMkLst>
            <pc:docMk/>
            <pc:sldMk cId="1684118245" sldId="288"/>
            <ac:spMk id="49" creationId="{14EB4C57-4C9E-8623-3358-1FA1DD8E7B02}"/>
          </ac:spMkLst>
        </pc:spChg>
        <pc:spChg chg="mod">
          <ac:chgData name="AFIFA MOHAMED ISMAEEL ALTORABI" userId="c4b53981-4ac2-4c4c-a7c4-9400212f5682" providerId="ADAL" clId="{CB4C395B-A885-4802-8915-1A07B946E5A2}" dt="2023-05-20T10:35:01.565" v="1374"/>
          <ac:spMkLst>
            <pc:docMk/>
            <pc:sldMk cId="1684118245" sldId="288"/>
            <ac:spMk id="50" creationId="{E4558DCC-DAE6-A9DE-1F14-FDB0D5C88A86}"/>
          </ac:spMkLst>
        </pc:spChg>
        <pc:spChg chg="mod">
          <ac:chgData name="AFIFA MOHAMED ISMAEEL ALTORABI" userId="c4b53981-4ac2-4c4c-a7c4-9400212f5682" providerId="ADAL" clId="{CB4C395B-A885-4802-8915-1A07B946E5A2}" dt="2023-05-20T10:35:01.565" v="1374"/>
          <ac:spMkLst>
            <pc:docMk/>
            <pc:sldMk cId="1684118245" sldId="288"/>
            <ac:spMk id="51" creationId="{93BD7628-F2A2-221C-1AF9-3746B18D2FE8}"/>
          </ac:spMkLst>
        </pc:spChg>
        <pc:spChg chg="mod">
          <ac:chgData name="AFIFA MOHAMED ISMAEEL ALTORABI" userId="c4b53981-4ac2-4c4c-a7c4-9400212f5682" providerId="ADAL" clId="{CB4C395B-A885-4802-8915-1A07B946E5A2}" dt="2023-05-20T10:35:01.565" v="1374"/>
          <ac:spMkLst>
            <pc:docMk/>
            <pc:sldMk cId="1684118245" sldId="288"/>
            <ac:spMk id="52" creationId="{A79FA25C-E0CF-2F7B-4AAA-11CE19F7FC4F}"/>
          </ac:spMkLst>
        </pc:spChg>
        <pc:spChg chg="add del mod">
          <ac:chgData name="AFIFA MOHAMED ISMAEEL ALTORABI" userId="c4b53981-4ac2-4c4c-a7c4-9400212f5682" providerId="ADAL" clId="{CB4C395B-A885-4802-8915-1A07B946E5A2}" dt="2023-05-20T10:35:41.862" v="1386"/>
          <ac:spMkLst>
            <pc:docMk/>
            <pc:sldMk cId="1684118245" sldId="288"/>
            <ac:spMk id="53" creationId="{DEA14F6E-64D0-4F07-8C63-7E93714D9775}"/>
          </ac:spMkLst>
        </pc:spChg>
        <pc:spChg chg="add del mod">
          <ac:chgData name="AFIFA MOHAMED ISMAEEL ALTORABI" userId="c4b53981-4ac2-4c4c-a7c4-9400212f5682" providerId="ADAL" clId="{CB4C395B-A885-4802-8915-1A07B946E5A2}" dt="2023-05-20T10:35:41.862" v="1386"/>
          <ac:spMkLst>
            <pc:docMk/>
            <pc:sldMk cId="1684118245" sldId="288"/>
            <ac:spMk id="54" creationId="{3B7B9CB6-2B5E-F06E-D4BA-139747FB2028}"/>
          </ac:spMkLst>
        </pc:spChg>
        <pc:spChg chg="mod">
          <ac:chgData name="AFIFA MOHAMED ISMAEEL ALTORABI" userId="c4b53981-4ac2-4c4c-a7c4-9400212f5682" providerId="ADAL" clId="{CB4C395B-A885-4802-8915-1A07B946E5A2}" dt="2023-05-20T10:35:37.372" v="1383"/>
          <ac:spMkLst>
            <pc:docMk/>
            <pc:sldMk cId="1684118245" sldId="288"/>
            <ac:spMk id="56" creationId="{3180E35C-5BE8-F0DD-0A55-A0178671C53C}"/>
          </ac:spMkLst>
        </pc:spChg>
        <pc:spChg chg="mod">
          <ac:chgData name="AFIFA MOHAMED ISMAEEL ALTORABI" userId="c4b53981-4ac2-4c4c-a7c4-9400212f5682" providerId="ADAL" clId="{CB4C395B-A885-4802-8915-1A07B946E5A2}" dt="2023-05-20T10:35:37.372" v="1383"/>
          <ac:spMkLst>
            <pc:docMk/>
            <pc:sldMk cId="1684118245" sldId="288"/>
            <ac:spMk id="57" creationId="{8295C74D-D13F-EC1C-9B81-817A7E62216D}"/>
          </ac:spMkLst>
        </pc:spChg>
        <pc:spChg chg="mod">
          <ac:chgData name="AFIFA MOHAMED ISMAEEL ALTORABI" userId="c4b53981-4ac2-4c4c-a7c4-9400212f5682" providerId="ADAL" clId="{CB4C395B-A885-4802-8915-1A07B946E5A2}" dt="2023-05-20T10:35:37.372" v="1383"/>
          <ac:spMkLst>
            <pc:docMk/>
            <pc:sldMk cId="1684118245" sldId="288"/>
            <ac:spMk id="58" creationId="{52D1F6E2-3D43-D133-C59F-F85103126568}"/>
          </ac:spMkLst>
        </pc:spChg>
        <pc:spChg chg="mod">
          <ac:chgData name="AFIFA MOHAMED ISMAEEL ALTORABI" userId="c4b53981-4ac2-4c4c-a7c4-9400212f5682" providerId="ADAL" clId="{CB4C395B-A885-4802-8915-1A07B946E5A2}" dt="2023-05-20T10:35:37.372" v="1383"/>
          <ac:spMkLst>
            <pc:docMk/>
            <pc:sldMk cId="1684118245" sldId="288"/>
            <ac:spMk id="59" creationId="{EDA22B9C-8600-17C2-30EA-6D5E8BFB7AE8}"/>
          </ac:spMkLst>
        </pc:spChg>
        <pc:spChg chg="mod">
          <ac:chgData name="AFIFA MOHAMED ISMAEEL ALTORABI" userId="c4b53981-4ac2-4c4c-a7c4-9400212f5682" providerId="ADAL" clId="{CB4C395B-A885-4802-8915-1A07B946E5A2}" dt="2023-05-20T10:35:37.372" v="1383"/>
          <ac:spMkLst>
            <pc:docMk/>
            <pc:sldMk cId="1684118245" sldId="288"/>
            <ac:spMk id="60" creationId="{BCD6B5BC-0983-3AD3-F2D6-86B2BBE2FA2E}"/>
          </ac:spMkLst>
        </pc:spChg>
        <pc:spChg chg="mod">
          <ac:chgData name="AFIFA MOHAMED ISMAEEL ALTORABI" userId="c4b53981-4ac2-4c4c-a7c4-9400212f5682" providerId="ADAL" clId="{CB4C395B-A885-4802-8915-1A07B946E5A2}" dt="2023-05-20T10:35:37.372" v="1383"/>
          <ac:spMkLst>
            <pc:docMk/>
            <pc:sldMk cId="1684118245" sldId="288"/>
            <ac:spMk id="61" creationId="{080BBEE5-C23B-961D-688D-77EC86CC44CC}"/>
          </ac:spMkLst>
        </pc:spChg>
        <pc:spChg chg="mod">
          <ac:chgData name="AFIFA MOHAMED ISMAEEL ALTORABI" userId="c4b53981-4ac2-4c4c-a7c4-9400212f5682" providerId="ADAL" clId="{CB4C395B-A885-4802-8915-1A07B946E5A2}" dt="2023-05-20T10:35:37.372" v="1383"/>
          <ac:spMkLst>
            <pc:docMk/>
            <pc:sldMk cId="1684118245" sldId="288"/>
            <ac:spMk id="62" creationId="{E8E34888-DE43-4634-1784-B2237B84BB1B}"/>
          </ac:spMkLst>
        </pc:spChg>
        <pc:spChg chg="mod">
          <ac:chgData name="AFIFA MOHAMED ISMAEEL ALTORABI" userId="c4b53981-4ac2-4c4c-a7c4-9400212f5682" providerId="ADAL" clId="{CB4C395B-A885-4802-8915-1A07B946E5A2}" dt="2023-05-20T10:35:37.372" v="1383"/>
          <ac:spMkLst>
            <pc:docMk/>
            <pc:sldMk cId="1684118245" sldId="288"/>
            <ac:spMk id="63" creationId="{DE40D9F3-9486-9297-5A31-83273C879DEF}"/>
          </ac:spMkLst>
        </pc:spChg>
        <pc:spChg chg="mod">
          <ac:chgData name="AFIFA MOHAMED ISMAEEL ALTORABI" userId="c4b53981-4ac2-4c4c-a7c4-9400212f5682" providerId="ADAL" clId="{CB4C395B-A885-4802-8915-1A07B946E5A2}" dt="2023-05-20T10:35:37.372" v="1383"/>
          <ac:spMkLst>
            <pc:docMk/>
            <pc:sldMk cId="1684118245" sldId="288"/>
            <ac:spMk id="2048" creationId="{29785CFD-0B23-513D-A69C-1C43C7A8DA5E}"/>
          </ac:spMkLst>
        </pc:spChg>
        <pc:spChg chg="mod">
          <ac:chgData name="AFIFA MOHAMED ISMAEEL ALTORABI" userId="c4b53981-4ac2-4c4c-a7c4-9400212f5682" providerId="ADAL" clId="{CB4C395B-A885-4802-8915-1A07B946E5A2}" dt="2023-05-20T10:35:37.372" v="1383"/>
          <ac:spMkLst>
            <pc:docMk/>
            <pc:sldMk cId="1684118245" sldId="288"/>
            <ac:spMk id="2049" creationId="{46F9F733-069A-7A24-84AD-5219B30092DA}"/>
          </ac:spMkLst>
        </pc:spChg>
        <pc:spChg chg="mod">
          <ac:chgData name="AFIFA MOHAMED ISMAEEL ALTORABI" userId="c4b53981-4ac2-4c4c-a7c4-9400212f5682" providerId="ADAL" clId="{CB4C395B-A885-4802-8915-1A07B946E5A2}" dt="2023-05-20T10:35:37.372" v="1383"/>
          <ac:spMkLst>
            <pc:docMk/>
            <pc:sldMk cId="1684118245" sldId="288"/>
            <ac:spMk id="2051" creationId="{83DD7D05-6825-5F41-2D29-8B69240BE0D3}"/>
          </ac:spMkLst>
        </pc:spChg>
        <pc:spChg chg="mod">
          <ac:chgData name="AFIFA MOHAMED ISMAEEL ALTORABI" userId="c4b53981-4ac2-4c4c-a7c4-9400212f5682" providerId="ADAL" clId="{CB4C395B-A885-4802-8915-1A07B946E5A2}" dt="2023-05-20T10:35:37.372" v="1383"/>
          <ac:spMkLst>
            <pc:docMk/>
            <pc:sldMk cId="1684118245" sldId="288"/>
            <ac:spMk id="2053" creationId="{FB3E9812-3348-A6A1-A792-1B65C453245E}"/>
          </ac:spMkLst>
        </pc:spChg>
        <pc:spChg chg="mod">
          <ac:chgData name="AFIFA MOHAMED ISMAEEL ALTORABI" userId="c4b53981-4ac2-4c4c-a7c4-9400212f5682" providerId="ADAL" clId="{CB4C395B-A885-4802-8915-1A07B946E5A2}" dt="2023-05-20T10:35:37.372" v="1383"/>
          <ac:spMkLst>
            <pc:docMk/>
            <pc:sldMk cId="1684118245" sldId="288"/>
            <ac:spMk id="2054" creationId="{DB1FF22F-987B-0E32-41B3-EE199FEB7FA8}"/>
          </ac:spMkLst>
        </pc:spChg>
        <pc:spChg chg="mod">
          <ac:chgData name="AFIFA MOHAMED ISMAEEL ALTORABI" userId="c4b53981-4ac2-4c4c-a7c4-9400212f5682" providerId="ADAL" clId="{CB4C395B-A885-4802-8915-1A07B946E5A2}" dt="2023-05-20T10:35:37.372" v="1383"/>
          <ac:spMkLst>
            <pc:docMk/>
            <pc:sldMk cId="1684118245" sldId="288"/>
            <ac:spMk id="2055" creationId="{F50A8FC0-7DCC-BAC4-B34A-6850AFD42C44}"/>
          </ac:spMkLst>
        </pc:spChg>
        <pc:spChg chg="mod">
          <ac:chgData name="AFIFA MOHAMED ISMAEEL ALTORABI" userId="c4b53981-4ac2-4c4c-a7c4-9400212f5682" providerId="ADAL" clId="{CB4C395B-A885-4802-8915-1A07B946E5A2}" dt="2023-05-20T10:35:37.372" v="1383"/>
          <ac:spMkLst>
            <pc:docMk/>
            <pc:sldMk cId="1684118245" sldId="288"/>
            <ac:spMk id="2056" creationId="{7D346CDC-3DB5-AFF4-DAE8-0AE50261BA74}"/>
          </ac:spMkLst>
        </pc:spChg>
        <pc:spChg chg="add del">
          <ac:chgData name="AFIFA MOHAMED ISMAEEL ALTORABI" userId="c4b53981-4ac2-4c4c-a7c4-9400212f5682" providerId="ADAL" clId="{CB4C395B-A885-4802-8915-1A07B946E5A2}" dt="2023-05-20T10:44:54.578" v="1472"/>
          <ac:spMkLst>
            <pc:docMk/>
            <pc:sldMk cId="1684118245" sldId="288"/>
            <ac:spMk id="2057" creationId="{61293230-B0F6-45B1-96D1-13D18E242995}"/>
          </ac:spMkLst>
        </pc:spChg>
        <pc:spChg chg="mod">
          <ac:chgData name="AFIFA MOHAMED ISMAEEL ALTORABI" userId="c4b53981-4ac2-4c4c-a7c4-9400212f5682" providerId="ADAL" clId="{CB4C395B-A885-4802-8915-1A07B946E5A2}" dt="2023-05-20T10:35:37.372" v="1383"/>
          <ac:spMkLst>
            <pc:docMk/>
            <pc:sldMk cId="1684118245" sldId="288"/>
            <ac:spMk id="2058" creationId="{62767B37-32DE-347F-9298-E45E578F279B}"/>
          </ac:spMkLst>
        </pc:spChg>
        <pc:spChg chg="add del">
          <ac:chgData name="AFIFA MOHAMED ISMAEEL ALTORABI" userId="c4b53981-4ac2-4c4c-a7c4-9400212f5682" providerId="ADAL" clId="{CB4C395B-A885-4802-8915-1A07B946E5A2}" dt="2023-05-20T10:44:54.578" v="1472"/>
          <ac:spMkLst>
            <pc:docMk/>
            <pc:sldMk cId="1684118245" sldId="288"/>
            <ac:spMk id="2059" creationId="{627FF48C-AF46-4D52-998F-ED0BDDEEF2E1}"/>
          </ac:spMkLst>
        </pc:spChg>
        <pc:spChg chg="mod">
          <ac:chgData name="AFIFA MOHAMED ISMAEEL ALTORABI" userId="c4b53981-4ac2-4c4c-a7c4-9400212f5682" providerId="ADAL" clId="{CB4C395B-A885-4802-8915-1A07B946E5A2}" dt="2023-05-20T10:35:37.372" v="1383"/>
          <ac:spMkLst>
            <pc:docMk/>
            <pc:sldMk cId="1684118245" sldId="288"/>
            <ac:spMk id="2060" creationId="{D442DEE0-6207-7073-ED72-117F1E8EDAB0}"/>
          </ac:spMkLst>
        </pc:spChg>
        <pc:spChg chg="mod">
          <ac:chgData name="AFIFA MOHAMED ISMAEEL ALTORABI" userId="c4b53981-4ac2-4c4c-a7c4-9400212f5682" providerId="ADAL" clId="{CB4C395B-A885-4802-8915-1A07B946E5A2}" dt="2023-05-20T10:35:37.372" v="1383"/>
          <ac:spMkLst>
            <pc:docMk/>
            <pc:sldMk cId="1684118245" sldId="288"/>
            <ac:spMk id="2061" creationId="{B68FC432-3A2B-E2E3-A0AB-2E777CAD14D0}"/>
          </ac:spMkLst>
        </pc:spChg>
        <pc:spChg chg="mod">
          <ac:chgData name="AFIFA MOHAMED ISMAEEL ALTORABI" userId="c4b53981-4ac2-4c4c-a7c4-9400212f5682" providerId="ADAL" clId="{CB4C395B-A885-4802-8915-1A07B946E5A2}" dt="2023-05-20T10:35:37.372" v="1383"/>
          <ac:spMkLst>
            <pc:docMk/>
            <pc:sldMk cId="1684118245" sldId="288"/>
            <ac:spMk id="2062" creationId="{5BC30CC4-ADB0-6120-D2AE-06D7F78F2BD8}"/>
          </ac:spMkLst>
        </pc:spChg>
        <pc:spChg chg="mod">
          <ac:chgData name="AFIFA MOHAMED ISMAEEL ALTORABI" userId="c4b53981-4ac2-4c4c-a7c4-9400212f5682" providerId="ADAL" clId="{CB4C395B-A885-4802-8915-1A07B946E5A2}" dt="2023-05-20T10:35:37.372" v="1383"/>
          <ac:spMkLst>
            <pc:docMk/>
            <pc:sldMk cId="1684118245" sldId="288"/>
            <ac:spMk id="2063" creationId="{4AA5613C-76BA-BD6D-BDBA-AA828658251F}"/>
          </ac:spMkLst>
        </pc:spChg>
        <pc:spChg chg="mod">
          <ac:chgData name="AFIFA MOHAMED ISMAEEL ALTORABI" userId="c4b53981-4ac2-4c4c-a7c4-9400212f5682" providerId="ADAL" clId="{CB4C395B-A885-4802-8915-1A07B946E5A2}" dt="2023-05-20T10:35:37.372" v="1383"/>
          <ac:spMkLst>
            <pc:docMk/>
            <pc:sldMk cId="1684118245" sldId="288"/>
            <ac:spMk id="2064" creationId="{D49D2544-2C6E-C61F-ABCB-AE23B8A2CC46}"/>
          </ac:spMkLst>
        </pc:spChg>
        <pc:spChg chg="mod">
          <ac:chgData name="AFIFA MOHAMED ISMAEEL ALTORABI" userId="c4b53981-4ac2-4c4c-a7c4-9400212f5682" providerId="ADAL" clId="{CB4C395B-A885-4802-8915-1A07B946E5A2}" dt="2023-05-20T10:35:37.372" v="1383"/>
          <ac:spMkLst>
            <pc:docMk/>
            <pc:sldMk cId="1684118245" sldId="288"/>
            <ac:spMk id="2065" creationId="{DEDD05B3-0421-AA6C-C32E-F7F57B27B4EE}"/>
          </ac:spMkLst>
        </pc:spChg>
        <pc:spChg chg="mod">
          <ac:chgData name="AFIFA MOHAMED ISMAEEL ALTORABI" userId="c4b53981-4ac2-4c4c-a7c4-9400212f5682" providerId="ADAL" clId="{CB4C395B-A885-4802-8915-1A07B946E5A2}" dt="2023-05-20T10:35:37.372" v="1383"/>
          <ac:spMkLst>
            <pc:docMk/>
            <pc:sldMk cId="1684118245" sldId="288"/>
            <ac:spMk id="2066" creationId="{B9AB897F-80F2-673B-A7F3-D0497680875D}"/>
          </ac:spMkLst>
        </pc:spChg>
        <pc:spChg chg="mod">
          <ac:chgData name="AFIFA MOHAMED ISMAEEL ALTORABI" userId="c4b53981-4ac2-4c4c-a7c4-9400212f5682" providerId="ADAL" clId="{CB4C395B-A885-4802-8915-1A07B946E5A2}" dt="2023-05-20T10:35:37.372" v="1383"/>
          <ac:spMkLst>
            <pc:docMk/>
            <pc:sldMk cId="1684118245" sldId="288"/>
            <ac:spMk id="2067" creationId="{2B0DC504-B352-8A7F-79EC-B82277D6B297}"/>
          </ac:spMkLst>
        </pc:spChg>
        <pc:spChg chg="mod">
          <ac:chgData name="AFIFA MOHAMED ISMAEEL ALTORABI" userId="c4b53981-4ac2-4c4c-a7c4-9400212f5682" providerId="ADAL" clId="{CB4C395B-A885-4802-8915-1A07B946E5A2}" dt="2023-05-20T10:35:37.372" v="1383"/>
          <ac:spMkLst>
            <pc:docMk/>
            <pc:sldMk cId="1684118245" sldId="288"/>
            <ac:spMk id="2068" creationId="{FFB611E5-7725-0AD3-879B-2AF84A1B8815}"/>
          </ac:spMkLst>
        </pc:spChg>
        <pc:spChg chg="mod">
          <ac:chgData name="AFIFA MOHAMED ISMAEEL ALTORABI" userId="c4b53981-4ac2-4c4c-a7c4-9400212f5682" providerId="ADAL" clId="{CB4C395B-A885-4802-8915-1A07B946E5A2}" dt="2023-05-20T10:35:37.372" v="1383"/>
          <ac:spMkLst>
            <pc:docMk/>
            <pc:sldMk cId="1684118245" sldId="288"/>
            <ac:spMk id="2069" creationId="{E9059D54-DE72-F5FC-3D53-F4F1A31A458E}"/>
          </ac:spMkLst>
        </pc:spChg>
        <pc:spChg chg="mod">
          <ac:chgData name="AFIFA MOHAMED ISMAEEL ALTORABI" userId="c4b53981-4ac2-4c4c-a7c4-9400212f5682" providerId="ADAL" clId="{CB4C395B-A885-4802-8915-1A07B946E5A2}" dt="2023-05-20T10:35:37.372" v="1383"/>
          <ac:spMkLst>
            <pc:docMk/>
            <pc:sldMk cId="1684118245" sldId="288"/>
            <ac:spMk id="2070" creationId="{06DD8B94-9C07-99FB-E51F-76AE71CDA7D2}"/>
          </ac:spMkLst>
        </pc:spChg>
        <pc:spChg chg="mod">
          <ac:chgData name="AFIFA MOHAMED ISMAEEL ALTORABI" userId="c4b53981-4ac2-4c4c-a7c4-9400212f5682" providerId="ADAL" clId="{CB4C395B-A885-4802-8915-1A07B946E5A2}" dt="2023-05-20T10:35:37.372" v="1383"/>
          <ac:spMkLst>
            <pc:docMk/>
            <pc:sldMk cId="1684118245" sldId="288"/>
            <ac:spMk id="2071" creationId="{C9AC37DF-0B9E-30B1-4A13-838BEE268AD8}"/>
          </ac:spMkLst>
        </pc:spChg>
        <pc:spChg chg="mod">
          <ac:chgData name="AFIFA MOHAMED ISMAEEL ALTORABI" userId="c4b53981-4ac2-4c4c-a7c4-9400212f5682" providerId="ADAL" clId="{CB4C395B-A885-4802-8915-1A07B946E5A2}" dt="2023-05-20T10:35:37.372" v="1383"/>
          <ac:spMkLst>
            <pc:docMk/>
            <pc:sldMk cId="1684118245" sldId="288"/>
            <ac:spMk id="2072" creationId="{7193012C-686C-6F58-0344-D8FDC3B23962}"/>
          </ac:spMkLst>
        </pc:spChg>
        <pc:spChg chg="mod">
          <ac:chgData name="AFIFA MOHAMED ISMAEEL ALTORABI" userId="c4b53981-4ac2-4c4c-a7c4-9400212f5682" providerId="ADAL" clId="{CB4C395B-A885-4802-8915-1A07B946E5A2}" dt="2023-05-20T10:35:37.372" v="1383"/>
          <ac:spMkLst>
            <pc:docMk/>
            <pc:sldMk cId="1684118245" sldId="288"/>
            <ac:spMk id="2073" creationId="{554B5822-612A-F751-93C0-91E08C11CC47}"/>
          </ac:spMkLst>
        </pc:spChg>
        <pc:spChg chg="add del mod topLvl">
          <ac:chgData name="AFIFA MOHAMED ISMAEEL ALTORABI" userId="c4b53981-4ac2-4c4c-a7c4-9400212f5682" providerId="ADAL" clId="{CB4C395B-A885-4802-8915-1A07B946E5A2}" dt="2023-05-20T10:36:14.283" v="1395" actId="478"/>
          <ac:spMkLst>
            <pc:docMk/>
            <pc:sldMk cId="1684118245" sldId="288"/>
            <ac:spMk id="2074" creationId="{BD3AF693-EBA2-DDDD-CE27-70046D74910A}"/>
          </ac:spMkLst>
        </pc:spChg>
        <pc:spChg chg="add del mod topLvl">
          <ac:chgData name="AFIFA MOHAMED ISMAEEL ALTORABI" userId="c4b53981-4ac2-4c4c-a7c4-9400212f5682" providerId="ADAL" clId="{CB4C395B-A885-4802-8915-1A07B946E5A2}" dt="2023-05-20T10:36:14.283" v="1395" actId="478"/>
          <ac:spMkLst>
            <pc:docMk/>
            <pc:sldMk cId="1684118245" sldId="288"/>
            <ac:spMk id="2075" creationId="{3A649551-21CF-7F30-0CDC-1B249D996B27}"/>
          </ac:spMkLst>
        </pc:spChg>
        <pc:spChg chg="mod">
          <ac:chgData name="AFIFA MOHAMED ISMAEEL ALTORABI" userId="c4b53981-4ac2-4c4c-a7c4-9400212f5682" providerId="ADAL" clId="{CB4C395B-A885-4802-8915-1A07B946E5A2}" dt="2023-05-20T10:36:11.879" v="1393" actId="165"/>
          <ac:spMkLst>
            <pc:docMk/>
            <pc:sldMk cId="1684118245" sldId="288"/>
            <ac:spMk id="2077" creationId="{574CE775-DBDB-2B4E-0065-C58EAB812185}"/>
          </ac:spMkLst>
        </pc:spChg>
        <pc:spChg chg="mod">
          <ac:chgData name="AFIFA MOHAMED ISMAEEL ALTORABI" userId="c4b53981-4ac2-4c4c-a7c4-9400212f5682" providerId="ADAL" clId="{CB4C395B-A885-4802-8915-1A07B946E5A2}" dt="2023-05-20T10:36:11.879" v="1393" actId="165"/>
          <ac:spMkLst>
            <pc:docMk/>
            <pc:sldMk cId="1684118245" sldId="288"/>
            <ac:spMk id="2078" creationId="{4C72D818-CD00-E460-314D-281FCCE9B449}"/>
          </ac:spMkLst>
        </pc:spChg>
        <pc:spChg chg="mod">
          <ac:chgData name="AFIFA MOHAMED ISMAEEL ALTORABI" userId="c4b53981-4ac2-4c4c-a7c4-9400212f5682" providerId="ADAL" clId="{CB4C395B-A885-4802-8915-1A07B946E5A2}" dt="2023-05-20T10:36:11.879" v="1393" actId="165"/>
          <ac:spMkLst>
            <pc:docMk/>
            <pc:sldMk cId="1684118245" sldId="288"/>
            <ac:spMk id="2079" creationId="{335EA73D-0BA3-9511-FAD5-DFBDA368DDA6}"/>
          </ac:spMkLst>
        </pc:spChg>
        <pc:spChg chg="mod">
          <ac:chgData name="AFIFA MOHAMED ISMAEEL ALTORABI" userId="c4b53981-4ac2-4c4c-a7c4-9400212f5682" providerId="ADAL" clId="{CB4C395B-A885-4802-8915-1A07B946E5A2}" dt="2023-05-20T10:36:11.879" v="1393" actId="165"/>
          <ac:spMkLst>
            <pc:docMk/>
            <pc:sldMk cId="1684118245" sldId="288"/>
            <ac:spMk id="2080" creationId="{794CBBB8-AF9C-2F66-B14D-371864AA7694}"/>
          </ac:spMkLst>
        </pc:spChg>
        <pc:spChg chg="mod">
          <ac:chgData name="AFIFA MOHAMED ISMAEEL ALTORABI" userId="c4b53981-4ac2-4c4c-a7c4-9400212f5682" providerId="ADAL" clId="{CB4C395B-A885-4802-8915-1A07B946E5A2}" dt="2023-05-20T10:36:11.879" v="1393" actId="165"/>
          <ac:spMkLst>
            <pc:docMk/>
            <pc:sldMk cId="1684118245" sldId="288"/>
            <ac:spMk id="2081" creationId="{7A996820-2B3D-B039-8CEA-012819C43CD0}"/>
          </ac:spMkLst>
        </pc:spChg>
        <pc:spChg chg="mod">
          <ac:chgData name="AFIFA MOHAMED ISMAEEL ALTORABI" userId="c4b53981-4ac2-4c4c-a7c4-9400212f5682" providerId="ADAL" clId="{CB4C395B-A885-4802-8915-1A07B946E5A2}" dt="2023-05-20T10:36:11.879" v="1393" actId="165"/>
          <ac:spMkLst>
            <pc:docMk/>
            <pc:sldMk cId="1684118245" sldId="288"/>
            <ac:spMk id="2082" creationId="{BE993D4B-A4D6-3D91-A2E0-7FA93922A8CE}"/>
          </ac:spMkLst>
        </pc:spChg>
        <pc:spChg chg="mod">
          <ac:chgData name="AFIFA MOHAMED ISMAEEL ALTORABI" userId="c4b53981-4ac2-4c4c-a7c4-9400212f5682" providerId="ADAL" clId="{CB4C395B-A885-4802-8915-1A07B946E5A2}" dt="2023-05-20T10:36:11.879" v="1393" actId="165"/>
          <ac:spMkLst>
            <pc:docMk/>
            <pc:sldMk cId="1684118245" sldId="288"/>
            <ac:spMk id="2083" creationId="{C1FEE067-7C24-7C35-6EE3-601D16F0F01A}"/>
          </ac:spMkLst>
        </pc:spChg>
        <pc:spChg chg="mod">
          <ac:chgData name="AFIFA MOHAMED ISMAEEL ALTORABI" userId="c4b53981-4ac2-4c4c-a7c4-9400212f5682" providerId="ADAL" clId="{CB4C395B-A885-4802-8915-1A07B946E5A2}" dt="2023-05-20T10:36:11.879" v="1393" actId="165"/>
          <ac:spMkLst>
            <pc:docMk/>
            <pc:sldMk cId="1684118245" sldId="288"/>
            <ac:spMk id="2084" creationId="{0CB9639C-A373-0F0C-BA22-EB252AA0AE05}"/>
          </ac:spMkLst>
        </pc:spChg>
        <pc:spChg chg="mod">
          <ac:chgData name="AFIFA MOHAMED ISMAEEL ALTORABI" userId="c4b53981-4ac2-4c4c-a7c4-9400212f5682" providerId="ADAL" clId="{CB4C395B-A885-4802-8915-1A07B946E5A2}" dt="2023-05-20T10:36:11.879" v="1393" actId="165"/>
          <ac:spMkLst>
            <pc:docMk/>
            <pc:sldMk cId="1684118245" sldId="288"/>
            <ac:spMk id="2085" creationId="{25A86769-6894-7E77-CF69-13D6BE871B28}"/>
          </ac:spMkLst>
        </pc:spChg>
        <pc:spChg chg="mod">
          <ac:chgData name="AFIFA MOHAMED ISMAEEL ALTORABI" userId="c4b53981-4ac2-4c4c-a7c4-9400212f5682" providerId="ADAL" clId="{CB4C395B-A885-4802-8915-1A07B946E5A2}" dt="2023-05-20T10:36:11.879" v="1393" actId="165"/>
          <ac:spMkLst>
            <pc:docMk/>
            <pc:sldMk cId="1684118245" sldId="288"/>
            <ac:spMk id="2086" creationId="{717EE35F-0B83-B74E-C9A7-3B9BE810CA7E}"/>
          </ac:spMkLst>
        </pc:spChg>
        <pc:spChg chg="mod">
          <ac:chgData name="AFIFA MOHAMED ISMAEEL ALTORABI" userId="c4b53981-4ac2-4c4c-a7c4-9400212f5682" providerId="ADAL" clId="{CB4C395B-A885-4802-8915-1A07B946E5A2}" dt="2023-05-20T10:36:11.879" v="1393" actId="165"/>
          <ac:spMkLst>
            <pc:docMk/>
            <pc:sldMk cId="1684118245" sldId="288"/>
            <ac:spMk id="2087" creationId="{0BBA02E5-0541-311B-0EEA-73AFF86B1305}"/>
          </ac:spMkLst>
        </pc:spChg>
        <pc:spChg chg="mod">
          <ac:chgData name="AFIFA MOHAMED ISMAEEL ALTORABI" userId="c4b53981-4ac2-4c4c-a7c4-9400212f5682" providerId="ADAL" clId="{CB4C395B-A885-4802-8915-1A07B946E5A2}" dt="2023-05-20T10:36:11.879" v="1393" actId="165"/>
          <ac:spMkLst>
            <pc:docMk/>
            <pc:sldMk cId="1684118245" sldId="288"/>
            <ac:spMk id="2088" creationId="{D1839EB5-CC4E-DEB3-44B7-171DF9BD41BC}"/>
          </ac:spMkLst>
        </pc:spChg>
        <pc:spChg chg="mod">
          <ac:chgData name="AFIFA MOHAMED ISMAEEL ALTORABI" userId="c4b53981-4ac2-4c4c-a7c4-9400212f5682" providerId="ADAL" clId="{CB4C395B-A885-4802-8915-1A07B946E5A2}" dt="2023-05-20T10:36:11.879" v="1393" actId="165"/>
          <ac:spMkLst>
            <pc:docMk/>
            <pc:sldMk cId="1684118245" sldId="288"/>
            <ac:spMk id="2089" creationId="{099CDD60-D9B4-3B0E-D8DD-16E1F7E0205E}"/>
          </ac:spMkLst>
        </pc:spChg>
        <pc:spChg chg="mod">
          <ac:chgData name="AFIFA MOHAMED ISMAEEL ALTORABI" userId="c4b53981-4ac2-4c4c-a7c4-9400212f5682" providerId="ADAL" clId="{CB4C395B-A885-4802-8915-1A07B946E5A2}" dt="2023-05-20T10:36:11.879" v="1393" actId="165"/>
          <ac:spMkLst>
            <pc:docMk/>
            <pc:sldMk cId="1684118245" sldId="288"/>
            <ac:spMk id="2090" creationId="{B3FE773A-9EC8-E637-C16B-0161CC64779C}"/>
          </ac:spMkLst>
        </pc:spChg>
        <pc:spChg chg="del mod">
          <ac:chgData name="AFIFA MOHAMED ISMAEEL ALTORABI" userId="c4b53981-4ac2-4c4c-a7c4-9400212f5682" providerId="ADAL" clId="{CB4C395B-A885-4802-8915-1A07B946E5A2}" dt="2023-05-20T10:36:01.345" v="1391" actId="478"/>
          <ac:spMkLst>
            <pc:docMk/>
            <pc:sldMk cId="1684118245" sldId="288"/>
            <ac:spMk id="2091" creationId="{041AA27C-DA5A-D074-87C8-423C4A0CA007}"/>
          </ac:spMkLst>
        </pc:spChg>
        <pc:spChg chg="mod">
          <ac:chgData name="AFIFA MOHAMED ISMAEEL ALTORABI" userId="c4b53981-4ac2-4c4c-a7c4-9400212f5682" providerId="ADAL" clId="{CB4C395B-A885-4802-8915-1A07B946E5A2}" dt="2023-05-20T10:36:11.879" v="1393" actId="165"/>
          <ac:spMkLst>
            <pc:docMk/>
            <pc:sldMk cId="1684118245" sldId="288"/>
            <ac:spMk id="2092" creationId="{C8C013D8-411E-97B0-F834-955AEA1AB107}"/>
          </ac:spMkLst>
        </pc:spChg>
        <pc:spChg chg="mod">
          <ac:chgData name="AFIFA MOHAMED ISMAEEL ALTORABI" userId="c4b53981-4ac2-4c4c-a7c4-9400212f5682" providerId="ADAL" clId="{CB4C395B-A885-4802-8915-1A07B946E5A2}" dt="2023-05-20T10:36:11.879" v="1393" actId="165"/>
          <ac:spMkLst>
            <pc:docMk/>
            <pc:sldMk cId="1684118245" sldId="288"/>
            <ac:spMk id="2093" creationId="{AD1E1A87-A083-1FE4-DFB1-531DB4C354C5}"/>
          </ac:spMkLst>
        </pc:spChg>
        <pc:spChg chg="del mod">
          <ac:chgData name="AFIFA MOHAMED ISMAEEL ALTORABI" userId="c4b53981-4ac2-4c4c-a7c4-9400212f5682" providerId="ADAL" clId="{CB4C395B-A885-4802-8915-1A07B946E5A2}" dt="2023-05-20T10:36:04.105" v="1392" actId="478"/>
          <ac:spMkLst>
            <pc:docMk/>
            <pc:sldMk cId="1684118245" sldId="288"/>
            <ac:spMk id="2094" creationId="{44FD00B5-1219-05E5-EFA3-32864CC0C7C4}"/>
          </ac:spMkLst>
        </pc:spChg>
        <pc:spChg chg="mod">
          <ac:chgData name="AFIFA MOHAMED ISMAEEL ALTORABI" userId="c4b53981-4ac2-4c4c-a7c4-9400212f5682" providerId="ADAL" clId="{CB4C395B-A885-4802-8915-1A07B946E5A2}" dt="2023-05-20T10:36:11.879" v="1393" actId="165"/>
          <ac:spMkLst>
            <pc:docMk/>
            <pc:sldMk cId="1684118245" sldId="288"/>
            <ac:spMk id="2095" creationId="{2963833F-831A-378B-3600-BB3D5BCB6578}"/>
          </ac:spMkLst>
        </pc:spChg>
        <pc:spChg chg="mod">
          <ac:chgData name="AFIFA MOHAMED ISMAEEL ALTORABI" userId="c4b53981-4ac2-4c4c-a7c4-9400212f5682" providerId="ADAL" clId="{CB4C395B-A885-4802-8915-1A07B946E5A2}" dt="2023-05-20T10:36:11.879" v="1393" actId="165"/>
          <ac:spMkLst>
            <pc:docMk/>
            <pc:sldMk cId="1684118245" sldId="288"/>
            <ac:spMk id="2096" creationId="{78B865AC-2A42-5C24-F41D-0F694AF6A4B5}"/>
          </ac:spMkLst>
        </pc:spChg>
        <pc:spChg chg="mod">
          <ac:chgData name="AFIFA MOHAMED ISMAEEL ALTORABI" userId="c4b53981-4ac2-4c4c-a7c4-9400212f5682" providerId="ADAL" clId="{CB4C395B-A885-4802-8915-1A07B946E5A2}" dt="2023-05-20T10:36:11.879" v="1393" actId="165"/>
          <ac:spMkLst>
            <pc:docMk/>
            <pc:sldMk cId="1684118245" sldId="288"/>
            <ac:spMk id="2097" creationId="{652AE903-061C-5483-8109-59D48AB90F07}"/>
          </ac:spMkLst>
        </pc:spChg>
        <pc:spChg chg="mod">
          <ac:chgData name="AFIFA MOHAMED ISMAEEL ALTORABI" userId="c4b53981-4ac2-4c4c-a7c4-9400212f5682" providerId="ADAL" clId="{CB4C395B-A885-4802-8915-1A07B946E5A2}" dt="2023-05-20T10:36:11.879" v="1393" actId="165"/>
          <ac:spMkLst>
            <pc:docMk/>
            <pc:sldMk cId="1684118245" sldId="288"/>
            <ac:spMk id="2098" creationId="{78A7603E-BD77-2CF7-7AA9-1BAA10300E1D}"/>
          </ac:spMkLst>
        </pc:spChg>
        <pc:spChg chg="mod">
          <ac:chgData name="AFIFA MOHAMED ISMAEEL ALTORABI" userId="c4b53981-4ac2-4c4c-a7c4-9400212f5682" providerId="ADAL" clId="{CB4C395B-A885-4802-8915-1A07B946E5A2}" dt="2023-05-20T10:36:11.879" v="1393" actId="165"/>
          <ac:spMkLst>
            <pc:docMk/>
            <pc:sldMk cId="1684118245" sldId="288"/>
            <ac:spMk id="2099" creationId="{CD70F236-FCC2-819B-C965-10BC8A7F7780}"/>
          </ac:spMkLst>
        </pc:spChg>
        <pc:spChg chg="mod">
          <ac:chgData name="AFIFA MOHAMED ISMAEEL ALTORABI" userId="c4b53981-4ac2-4c4c-a7c4-9400212f5682" providerId="ADAL" clId="{CB4C395B-A885-4802-8915-1A07B946E5A2}" dt="2023-05-20T10:36:11.879" v="1393" actId="165"/>
          <ac:spMkLst>
            <pc:docMk/>
            <pc:sldMk cId="1684118245" sldId="288"/>
            <ac:spMk id="2100" creationId="{58B7A0D1-AD95-08DE-EB8C-AEDF683253DC}"/>
          </ac:spMkLst>
        </pc:spChg>
        <pc:spChg chg="mod">
          <ac:chgData name="AFIFA MOHAMED ISMAEEL ALTORABI" userId="c4b53981-4ac2-4c4c-a7c4-9400212f5682" providerId="ADAL" clId="{CB4C395B-A885-4802-8915-1A07B946E5A2}" dt="2023-05-20T10:36:11.879" v="1393" actId="165"/>
          <ac:spMkLst>
            <pc:docMk/>
            <pc:sldMk cId="1684118245" sldId="288"/>
            <ac:spMk id="2101" creationId="{24426332-A4FC-416A-D604-351E5C0D6DDF}"/>
          </ac:spMkLst>
        </pc:spChg>
        <pc:spChg chg="mod">
          <ac:chgData name="AFIFA MOHAMED ISMAEEL ALTORABI" userId="c4b53981-4ac2-4c4c-a7c4-9400212f5682" providerId="ADAL" clId="{CB4C395B-A885-4802-8915-1A07B946E5A2}" dt="2023-05-20T10:36:11.879" v="1393" actId="165"/>
          <ac:spMkLst>
            <pc:docMk/>
            <pc:sldMk cId="1684118245" sldId="288"/>
            <ac:spMk id="2102" creationId="{3FAF47D7-1C4F-472A-726F-C47436460B5F}"/>
          </ac:spMkLst>
        </pc:spChg>
        <pc:spChg chg="mod">
          <ac:chgData name="AFIFA MOHAMED ISMAEEL ALTORABI" userId="c4b53981-4ac2-4c4c-a7c4-9400212f5682" providerId="ADAL" clId="{CB4C395B-A885-4802-8915-1A07B946E5A2}" dt="2023-05-20T10:36:11.879" v="1393" actId="165"/>
          <ac:spMkLst>
            <pc:docMk/>
            <pc:sldMk cId="1684118245" sldId="288"/>
            <ac:spMk id="2103" creationId="{6AEE2E95-1C71-06BB-033D-B6861AE33DE9}"/>
          </ac:spMkLst>
        </pc:spChg>
        <pc:spChg chg="mod">
          <ac:chgData name="AFIFA MOHAMED ISMAEEL ALTORABI" userId="c4b53981-4ac2-4c4c-a7c4-9400212f5682" providerId="ADAL" clId="{CB4C395B-A885-4802-8915-1A07B946E5A2}" dt="2023-05-20T10:36:11.879" v="1393" actId="165"/>
          <ac:spMkLst>
            <pc:docMk/>
            <pc:sldMk cId="1684118245" sldId="288"/>
            <ac:spMk id="2104" creationId="{EF087E0E-B516-7B0C-251E-D6384A0B2E46}"/>
          </ac:spMkLst>
        </pc:spChg>
        <pc:spChg chg="mod">
          <ac:chgData name="AFIFA MOHAMED ISMAEEL ALTORABI" userId="c4b53981-4ac2-4c4c-a7c4-9400212f5682" providerId="ADAL" clId="{CB4C395B-A885-4802-8915-1A07B946E5A2}" dt="2023-05-20T10:36:11.879" v="1393" actId="165"/>
          <ac:spMkLst>
            <pc:docMk/>
            <pc:sldMk cId="1684118245" sldId="288"/>
            <ac:spMk id="2105" creationId="{4021B92B-F9BA-777C-9A8B-A07F1DB7AC5D}"/>
          </ac:spMkLst>
        </pc:spChg>
        <pc:spChg chg="mod">
          <ac:chgData name="AFIFA MOHAMED ISMAEEL ALTORABI" userId="c4b53981-4ac2-4c4c-a7c4-9400212f5682" providerId="ADAL" clId="{CB4C395B-A885-4802-8915-1A07B946E5A2}" dt="2023-05-20T10:36:11.879" v="1393" actId="165"/>
          <ac:spMkLst>
            <pc:docMk/>
            <pc:sldMk cId="1684118245" sldId="288"/>
            <ac:spMk id="2106" creationId="{7E387E2E-547D-1B69-A4B5-872ACDE515C7}"/>
          </ac:spMkLst>
        </pc:spChg>
        <pc:spChg chg="add del mod">
          <ac:chgData name="AFIFA MOHAMED ISMAEEL ALTORABI" userId="c4b53981-4ac2-4c4c-a7c4-9400212f5682" providerId="ADAL" clId="{CB4C395B-A885-4802-8915-1A07B946E5A2}" dt="2023-05-20T10:48:37.287" v="1504" actId="21"/>
          <ac:spMkLst>
            <pc:docMk/>
            <pc:sldMk cId="1684118245" sldId="288"/>
            <ac:spMk id="2108" creationId="{2C60365F-D4FB-F35E-CE44-44246F617704}"/>
          </ac:spMkLst>
        </pc:spChg>
        <pc:spChg chg="add del mod">
          <ac:chgData name="AFIFA MOHAMED ISMAEEL ALTORABI" userId="c4b53981-4ac2-4c4c-a7c4-9400212f5682" providerId="ADAL" clId="{CB4C395B-A885-4802-8915-1A07B946E5A2}" dt="2023-05-20T10:48:37.287" v="1504" actId="21"/>
          <ac:spMkLst>
            <pc:docMk/>
            <pc:sldMk cId="1684118245" sldId="288"/>
            <ac:spMk id="2109" creationId="{C9AE7BEB-D8B1-2158-9D7B-18ADD743D320}"/>
          </ac:spMkLst>
        </pc:spChg>
        <pc:spChg chg="mod">
          <ac:chgData name="AFIFA MOHAMED ISMAEEL ALTORABI" userId="c4b53981-4ac2-4c4c-a7c4-9400212f5682" providerId="ADAL" clId="{CB4C395B-A885-4802-8915-1A07B946E5A2}" dt="2023-05-20T10:36:54.240" v="1401"/>
          <ac:spMkLst>
            <pc:docMk/>
            <pc:sldMk cId="1684118245" sldId="288"/>
            <ac:spMk id="2111" creationId="{5E0FBCAC-3CA6-B035-936A-CC84EC3D8D33}"/>
          </ac:spMkLst>
        </pc:spChg>
        <pc:spChg chg="mod">
          <ac:chgData name="AFIFA MOHAMED ISMAEEL ALTORABI" userId="c4b53981-4ac2-4c4c-a7c4-9400212f5682" providerId="ADAL" clId="{CB4C395B-A885-4802-8915-1A07B946E5A2}" dt="2023-05-20T10:36:54.240" v="1401"/>
          <ac:spMkLst>
            <pc:docMk/>
            <pc:sldMk cId="1684118245" sldId="288"/>
            <ac:spMk id="2112" creationId="{8DE908F2-D502-8E51-D50C-241951D6AE44}"/>
          </ac:spMkLst>
        </pc:spChg>
        <pc:spChg chg="mod">
          <ac:chgData name="AFIFA MOHAMED ISMAEEL ALTORABI" userId="c4b53981-4ac2-4c4c-a7c4-9400212f5682" providerId="ADAL" clId="{CB4C395B-A885-4802-8915-1A07B946E5A2}" dt="2023-05-20T10:36:54.240" v="1401"/>
          <ac:spMkLst>
            <pc:docMk/>
            <pc:sldMk cId="1684118245" sldId="288"/>
            <ac:spMk id="2113" creationId="{11B69556-1FDE-5180-9E97-2D978A325C3C}"/>
          </ac:spMkLst>
        </pc:spChg>
        <pc:spChg chg="mod">
          <ac:chgData name="AFIFA MOHAMED ISMAEEL ALTORABI" userId="c4b53981-4ac2-4c4c-a7c4-9400212f5682" providerId="ADAL" clId="{CB4C395B-A885-4802-8915-1A07B946E5A2}" dt="2023-05-20T10:36:54.240" v="1401"/>
          <ac:spMkLst>
            <pc:docMk/>
            <pc:sldMk cId="1684118245" sldId="288"/>
            <ac:spMk id="2114" creationId="{C8DDB2A0-4B0A-50F5-A53B-1DB7A5BEE18D}"/>
          </ac:spMkLst>
        </pc:spChg>
        <pc:spChg chg="mod">
          <ac:chgData name="AFIFA MOHAMED ISMAEEL ALTORABI" userId="c4b53981-4ac2-4c4c-a7c4-9400212f5682" providerId="ADAL" clId="{CB4C395B-A885-4802-8915-1A07B946E5A2}" dt="2023-05-20T10:36:54.240" v="1401"/>
          <ac:spMkLst>
            <pc:docMk/>
            <pc:sldMk cId="1684118245" sldId="288"/>
            <ac:spMk id="2115" creationId="{C7D7E36A-A3FC-0258-9BD7-CD029B0C762D}"/>
          </ac:spMkLst>
        </pc:spChg>
        <pc:spChg chg="mod">
          <ac:chgData name="AFIFA MOHAMED ISMAEEL ALTORABI" userId="c4b53981-4ac2-4c4c-a7c4-9400212f5682" providerId="ADAL" clId="{CB4C395B-A885-4802-8915-1A07B946E5A2}" dt="2023-05-20T10:36:54.240" v="1401"/>
          <ac:spMkLst>
            <pc:docMk/>
            <pc:sldMk cId="1684118245" sldId="288"/>
            <ac:spMk id="2116" creationId="{6B53F81B-2210-BCF9-54D3-99654E032521}"/>
          </ac:spMkLst>
        </pc:spChg>
        <pc:spChg chg="mod">
          <ac:chgData name="AFIFA MOHAMED ISMAEEL ALTORABI" userId="c4b53981-4ac2-4c4c-a7c4-9400212f5682" providerId="ADAL" clId="{CB4C395B-A885-4802-8915-1A07B946E5A2}" dt="2023-05-20T10:36:54.240" v="1401"/>
          <ac:spMkLst>
            <pc:docMk/>
            <pc:sldMk cId="1684118245" sldId="288"/>
            <ac:spMk id="2117" creationId="{965FE88F-F14B-6ECA-4EA7-ACA24C3C3D05}"/>
          </ac:spMkLst>
        </pc:spChg>
        <pc:spChg chg="mod">
          <ac:chgData name="AFIFA MOHAMED ISMAEEL ALTORABI" userId="c4b53981-4ac2-4c4c-a7c4-9400212f5682" providerId="ADAL" clId="{CB4C395B-A885-4802-8915-1A07B946E5A2}" dt="2023-05-20T10:36:54.240" v="1401"/>
          <ac:spMkLst>
            <pc:docMk/>
            <pc:sldMk cId="1684118245" sldId="288"/>
            <ac:spMk id="2118" creationId="{444DFDD8-C10B-22A4-5F05-999F77430B68}"/>
          </ac:spMkLst>
        </pc:spChg>
        <pc:spChg chg="mod">
          <ac:chgData name="AFIFA MOHAMED ISMAEEL ALTORABI" userId="c4b53981-4ac2-4c4c-a7c4-9400212f5682" providerId="ADAL" clId="{CB4C395B-A885-4802-8915-1A07B946E5A2}" dt="2023-05-20T10:36:54.240" v="1401"/>
          <ac:spMkLst>
            <pc:docMk/>
            <pc:sldMk cId="1684118245" sldId="288"/>
            <ac:spMk id="2119" creationId="{6C4E3982-DE85-D826-FFD1-C7FA05A33C91}"/>
          </ac:spMkLst>
        </pc:spChg>
        <pc:spChg chg="mod">
          <ac:chgData name="AFIFA MOHAMED ISMAEEL ALTORABI" userId="c4b53981-4ac2-4c4c-a7c4-9400212f5682" providerId="ADAL" clId="{CB4C395B-A885-4802-8915-1A07B946E5A2}" dt="2023-05-20T10:36:54.240" v="1401"/>
          <ac:spMkLst>
            <pc:docMk/>
            <pc:sldMk cId="1684118245" sldId="288"/>
            <ac:spMk id="2120" creationId="{D33A8549-17AD-A623-20B3-9262224CD5A2}"/>
          </ac:spMkLst>
        </pc:spChg>
        <pc:spChg chg="mod">
          <ac:chgData name="AFIFA MOHAMED ISMAEEL ALTORABI" userId="c4b53981-4ac2-4c4c-a7c4-9400212f5682" providerId="ADAL" clId="{CB4C395B-A885-4802-8915-1A07B946E5A2}" dt="2023-05-20T10:36:54.240" v="1401"/>
          <ac:spMkLst>
            <pc:docMk/>
            <pc:sldMk cId="1684118245" sldId="288"/>
            <ac:spMk id="2121" creationId="{758C654B-A29A-629F-276B-3076848BBFA7}"/>
          </ac:spMkLst>
        </pc:spChg>
        <pc:spChg chg="mod">
          <ac:chgData name="AFIFA MOHAMED ISMAEEL ALTORABI" userId="c4b53981-4ac2-4c4c-a7c4-9400212f5682" providerId="ADAL" clId="{CB4C395B-A885-4802-8915-1A07B946E5A2}" dt="2023-05-20T10:36:54.240" v="1401"/>
          <ac:spMkLst>
            <pc:docMk/>
            <pc:sldMk cId="1684118245" sldId="288"/>
            <ac:spMk id="2122" creationId="{BB3238D7-EC1D-83B5-C171-8C22CC12AE27}"/>
          </ac:spMkLst>
        </pc:spChg>
        <pc:spChg chg="mod">
          <ac:chgData name="AFIFA MOHAMED ISMAEEL ALTORABI" userId="c4b53981-4ac2-4c4c-a7c4-9400212f5682" providerId="ADAL" clId="{CB4C395B-A885-4802-8915-1A07B946E5A2}" dt="2023-05-20T10:36:54.240" v="1401"/>
          <ac:spMkLst>
            <pc:docMk/>
            <pc:sldMk cId="1684118245" sldId="288"/>
            <ac:spMk id="2123" creationId="{F8778011-EB5E-8281-962B-00851DEF8FED}"/>
          </ac:spMkLst>
        </pc:spChg>
        <pc:spChg chg="mod">
          <ac:chgData name="AFIFA MOHAMED ISMAEEL ALTORABI" userId="c4b53981-4ac2-4c4c-a7c4-9400212f5682" providerId="ADAL" clId="{CB4C395B-A885-4802-8915-1A07B946E5A2}" dt="2023-05-20T10:36:54.240" v="1401"/>
          <ac:spMkLst>
            <pc:docMk/>
            <pc:sldMk cId="1684118245" sldId="288"/>
            <ac:spMk id="2124" creationId="{EFF64A86-771F-DFE8-E538-871E1871D204}"/>
          </ac:spMkLst>
        </pc:spChg>
        <pc:spChg chg="mod">
          <ac:chgData name="AFIFA MOHAMED ISMAEEL ALTORABI" userId="c4b53981-4ac2-4c4c-a7c4-9400212f5682" providerId="ADAL" clId="{CB4C395B-A885-4802-8915-1A07B946E5A2}" dt="2023-05-20T10:36:54.240" v="1401"/>
          <ac:spMkLst>
            <pc:docMk/>
            <pc:sldMk cId="1684118245" sldId="288"/>
            <ac:spMk id="2125" creationId="{670ECE0D-3EAB-F0DA-2D6E-59EAA7CAE0B4}"/>
          </ac:spMkLst>
        </pc:spChg>
        <pc:spChg chg="mod">
          <ac:chgData name="AFIFA MOHAMED ISMAEEL ALTORABI" userId="c4b53981-4ac2-4c4c-a7c4-9400212f5682" providerId="ADAL" clId="{CB4C395B-A885-4802-8915-1A07B946E5A2}" dt="2023-05-20T10:36:54.240" v="1401"/>
          <ac:spMkLst>
            <pc:docMk/>
            <pc:sldMk cId="1684118245" sldId="288"/>
            <ac:spMk id="2126" creationId="{8DBBF514-11C9-93FB-C0AD-99AC6147D1A3}"/>
          </ac:spMkLst>
        </pc:spChg>
        <pc:spChg chg="mod">
          <ac:chgData name="AFIFA MOHAMED ISMAEEL ALTORABI" userId="c4b53981-4ac2-4c4c-a7c4-9400212f5682" providerId="ADAL" clId="{CB4C395B-A885-4802-8915-1A07B946E5A2}" dt="2023-05-20T10:36:54.240" v="1401"/>
          <ac:spMkLst>
            <pc:docMk/>
            <pc:sldMk cId="1684118245" sldId="288"/>
            <ac:spMk id="2127" creationId="{3CD86D43-B48D-5E65-91B3-EC36D84081B9}"/>
          </ac:spMkLst>
        </pc:spChg>
        <pc:spChg chg="mod">
          <ac:chgData name="AFIFA MOHAMED ISMAEEL ALTORABI" userId="c4b53981-4ac2-4c4c-a7c4-9400212f5682" providerId="ADAL" clId="{CB4C395B-A885-4802-8915-1A07B946E5A2}" dt="2023-05-20T10:36:54.240" v="1401"/>
          <ac:spMkLst>
            <pc:docMk/>
            <pc:sldMk cId="1684118245" sldId="288"/>
            <ac:spMk id="2128" creationId="{0AF0F0B1-71B6-538E-21C5-78D61736AB2C}"/>
          </ac:spMkLst>
        </pc:spChg>
        <pc:spChg chg="mod">
          <ac:chgData name="AFIFA MOHAMED ISMAEEL ALTORABI" userId="c4b53981-4ac2-4c4c-a7c4-9400212f5682" providerId="ADAL" clId="{CB4C395B-A885-4802-8915-1A07B946E5A2}" dt="2023-05-20T10:36:54.240" v="1401"/>
          <ac:spMkLst>
            <pc:docMk/>
            <pc:sldMk cId="1684118245" sldId="288"/>
            <ac:spMk id="2129" creationId="{BB936776-366F-7821-388C-5C85D35E9C6A}"/>
          </ac:spMkLst>
        </pc:spChg>
        <pc:spChg chg="mod">
          <ac:chgData name="AFIFA MOHAMED ISMAEEL ALTORABI" userId="c4b53981-4ac2-4c4c-a7c4-9400212f5682" providerId="ADAL" clId="{CB4C395B-A885-4802-8915-1A07B946E5A2}" dt="2023-05-20T10:36:54.240" v="1401"/>
          <ac:spMkLst>
            <pc:docMk/>
            <pc:sldMk cId="1684118245" sldId="288"/>
            <ac:spMk id="2130" creationId="{814017B7-48CD-F6D8-11AB-2CBE81080C7C}"/>
          </ac:spMkLst>
        </pc:spChg>
        <pc:spChg chg="mod">
          <ac:chgData name="AFIFA MOHAMED ISMAEEL ALTORABI" userId="c4b53981-4ac2-4c4c-a7c4-9400212f5682" providerId="ADAL" clId="{CB4C395B-A885-4802-8915-1A07B946E5A2}" dt="2023-05-20T10:36:54.240" v="1401"/>
          <ac:spMkLst>
            <pc:docMk/>
            <pc:sldMk cId="1684118245" sldId="288"/>
            <ac:spMk id="2131" creationId="{7A0B2E92-90F7-C042-C7CE-43ED5D8EFAA5}"/>
          </ac:spMkLst>
        </pc:spChg>
        <pc:spChg chg="mod">
          <ac:chgData name="AFIFA MOHAMED ISMAEEL ALTORABI" userId="c4b53981-4ac2-4c4c-a7c4-9400212f5682" providerId="ADAL" clId="{CB4C395B-A885-4802-8915-1A07B946E5A2}" dt="2023-05-20T10:36:54.240" v="1401"/>
          <ac:spMkLst>
            <pc:docMk/>
            <pc:sldMk cId="1684118245" sldId="288"/>
            <ac:spMk id="2132" creationId="{3C858C56-3ECA-2857-E716-48BACC1B18B7}"/>
          </ac:spMkLst>
        </pc:spChg>
        <pc:spChg chg="mod">
          <ac:chgData name="AFIFA MOHAMED ISMAEEL ALTORABI" userId="c4b53981-4ac2-4c4c-a7c4-9400212f5682" providerId="ADAL" clId="{CB4C395B-A885-4802-8915-1A07B946E5A2}" dt="2023-05-20T10:36:54.240" v="1401"/>
          <ac:spMkLst>
            <pc:docMk/>
            <pc:sldMk cId="1684118245" sldId="288"/>
            <ac:spMk id="2133" creationId="{7375D691-D2AB-55F7-D307-2F664C095E23}"/>
          </ac:spMkLst>
        </pc:spChg>
        <pc:spChg chg="mod">
          <ac:chgData name="AFIFA MOHAMED ISMAEEL ALTORABI" userId="c4b53981-4ac2-4c4c-a7c4-9400212f5682" providerId="ADAL" clId="{CB4C395B-A885-4802-8915-1A07B946E5A2}" dt="2023-05-20T10:36:54.240" v="1401"/>
          <ac:spMkLst>
            <pc:docMk/>
            <pc:sldMk cId="1684118245" sldId="288"/>
            <ac:spMk id="2134" creationId="{D3025020-625D-6E49-794A-D66A9DA60DAC}"/>
          </ac:spMkLst>
        </pc:spChg>
        <pc:spChg chg="mod">
          <ac:chgData name="AFIFA MOHAMED ISMAEEL ALTORABI" userId="c4b53981-4ac2-4c4c-a7c4-9400212f5682" providerId="ADAL" clId="{CB4C395B-A885-4802-8915-1A07B946E5A2}" dt="2023-05-20T10:36:54.240" v="1401"/>
          <ac:spMkLst>
            <pc:docMk/>
            <pc:sldMk cId="1684118245" sldId="288"/>
            <ac:spMk id="2135" creationId="{BF08F159-ACBE-C44C-7626-1583E5F737A5}"/>
          </ac:spMkLst>
        </pc:spChg>
        <pc:spChg chg="mod">
          <ac:chgData name="AFIFA MOHAMED ISMAEEL ALTORABI" userId="c4b53981-4ac2-4c4c-a7c4-9400212f5682" providerId="ADAL" clId="{CB4C395B-A885-4802-8915-1A07B946E5A2}" dt="2023-05-20T10:36:54.240" v="1401"/>
          <ac:spMkLst>
            <pc:docMk/>
            <pc:sldMk cId="1684118245" sldId="288"/>
            <ac:spMk id="2136" creationId="{42422AB2-C4EE-75E3-A931-FE360C3FACF2}"/>
          </ac:spMkLst>
        </pc:spChg>
        <pc:spChg chg="mod">
          <ac:chgData name="AFIFA MOHAMED ISMAEEL ALTORABI" userId="c4b53981-4ac2-4c4c-a7c4-9400212f5682" providerId="ADAL" clId="{CB4C395B-A885-4802-8915-1A07B946E5A2}" dt="2023-05-20T10:36:54.240" v="1401"/>
          <ac:spMkLst>
            <pc:docMk/>
            <pc:sldMk cId="1684118245" sldId="288"/>
            <ac:spMk id="2137" creationId="{FB89E4DA-C7CB-D946-D963-A689016AA595}"/>
          </ac:spMkLst>
        </pc:spChg>
        <pc:spChg chg="mod">
          <ac:chgData name="AFIFA MOHAMED ISMAEEL ALTORABI" userId="c4b53981-4ac2-4c4c-a7c4-9400212f5682" providerId="ADAL" clId="{CB4C395B-A885-4802-8915-1A07B946E5A2}" dt="2023-05-20T10:36:54.240" v="1401"/>
          <ac:spMkLst>
            <pc:docMk/>
            <pc:sldMk cId="1684118245" sldId="288"/>
            <ac:spMk id="2138" creationId="{DCFD24D0-2072-22E6-4476-EE63EC65A86D}"/>
          </ac:spMkLst>
        </pc:spChg>
        <pc:spChg chg="mod">
          <ac:chgData name="AFIFA MOHAMED ISMAEEL ALTORABI" userId="c4b53981-4ac2-4c4c-a7c4-9400212f5682" providerId="ADAL" clId="{CB4C395B-A885-4802-8915-1A07B946E5A2}" dt="2023-05-20T10:36:54.240" v="1401"/>
          <ac:spMkLst>
            <pc:docMk/>
            <pc:sldMk cId="1684118245" sldId="288"/>
            <ac:spMk id="2139" creationId="{9F914399-B9A3-EDE3-8407-0AE337E151B7}"/>
          </ac:spMkLst>
        </pc:spChg>
        <pc:spChg chg="mod">
          <ac:chgData name="AFIFA MOHAMED ISMAEEL ALTORABI" userId="c4b53981-4ac2-4c4c-a7c4-9400212f5682" providerId="ADAL" clId="{CB4C395B-A885-4802-8915-1A07B946E5A2}" dt="2023-05-20T10:36:54.240" v="1401"/>
          <ac:spMkLst>
            <pc:docMk/>
            <pc:sldMk cId="1684118245" sldId="288"/>
            <ac:spMk id="2140" creationId="{7E1269AC-6DD2-D4DD-F89B-3C15937B4DB3}"/>
          </ac:spMkLst>
        </pc:spChg>
        <pc:grpChg chg="add del mod">
          <ac:chgData name="AFIFA MOHAMED ISMAEEL ALTORABI" userId="c4b53981-4ac2-4c4c-a7c4-9400212f5682" providerId="ADAL" clId="{CB4C395B-A885-4802-8915-1A07B946E5A2}" dt="2023-05-20T10:48:37.287" v="1504" actId="21"/>
          <ac:grpSpMkLst>
            <pc:docMk/>
            <pc:sldMk cId="1684118245" sldId="288"/>
            <ac:grpSpMk id="6" creationId="{D0BD069D-1453-A71C-A8CF-05E152151396}"/>
          </ac:grpSpMkLst>
        </pc:grpChg>
        <pc:grpChg chg="add del mod">
          <ac:chgData name="AFIFA MOHAMED ISMAEEL ALTORABI" userId="c4b53981-4ac2-4c4c-a7c4-9400212f5682" providerId="ADAL" clId="{CB4C395B-A885-4802-8915-1A07B946E5A2}" dt="2023-05-20T10:48:37.287" v="1504" actId="21"/>
          <ac:grpSpMkLst>
            <pc:docMk/>
            <pc:sldMk cId="1684118245" sldId="288"/>
            <ac:grpSpMk id="9" creationId="{400286CF-2884-C4DD-CA08-7C4830B72F01}"/>
          </ac:grpSpMkLst>
        </pc:grpChg>
        <pc:grpChg chg="add del mod">
          <ac:chgData name="AFIFA MOHAMED ISMAEEL ALTORABI" userId="c4b53981-4ac2-4c4c-a7c4-9400212f5682" providerId="ADAL" clId="{CB4C395B-A885-4802-8915-1A07B946E5A2}" dt="2023-05-20T10:48:37.287" v="1504" actId="21"/>
          <ac:grpSpMkLst>
            <pc:docMk/>
            <pc:sldMk cId="1684118245" sldId="288"/>
            <ac:grpSpMk id="12" creationId="{792F1F63-190E-CD4F-5E8E-B61C5966F001}"/>
          </ac:grpSpMkLst>
        </pc:grpChg>
        <pc:grpChg chg="add del mod">
          <ac:chgData name="AFIFA MOHAMED ISMAEEL ALTORABI" userId="c4b53981-4ac2-4c4c-a7c4-9400212f5682" providerId="ADAL" clId="{CB4C395B-A885-4802-8915-1A07B946E5A2}" dt="2023-05-20T10:48:37.287" v="1504" actId="21"/>
          <ac:grpSpMkLst>
            <pc:docMk/>
            <pc:sldMk cId="1684118245" sldId="288"/>
            <ac:grpSpMk id="15" creationId="{4B438686-78D8-36A0-DB6B-04E8ADEFF2BF}"/>
          </ac:grpSpMkLst>
        </pc:grpChg>
        <pc:grpChg chg="add del mod">
          <ac:chgData name="AFIFA MOHAMED ISMAEEL ALTORABI" userId="c4b53981-4ac2-4c4c-a7c4-9400212f5682" providerId="ADAL" clId="{CB4C395B-A885-4802-8915-1A07B946E5A2}" dt="2023-05-20T10:35:26.810" v="1382" actId="478"/>
          <ac:grpSpMkLst>
            <pc:docMk/>
            <pc:sldMk cId="1684118245" sldId="288"/>
            <ac:grpSpMk id="22" creationId="{E0500389-0B90-6C1F-E913-59443E5BE4C8}"/>
          </ac:grpSpMkLst>
        </pc:grpChg>
        <pc:grpChg chg="add del mod">
          <ac:chgData name="AFIFA MOHAMED ISMAEEL ALTORABI" userId="c4b53981-4ac2-4c4c-a7c4-9400212f5682" providerId="ADAL" clId="{CB4C395B-A885-4802-8915-1A07B946E5A2}" dt="2023-05-20T10:35:41.862" v="1386"/>
          <ac:grpSpMkLst>
            <pc:docMk/>
            <pc:sldMk cId="1684118245" sldId="288"/>
            <ac:grpSpMk id="55" creationId="{0390A6F4-43E0-E45D-53C3-8138FAFFEC78}"/>
          </ac:grpSpMkLst>
        </pc:grpChg>
        <pc:grpChg chg="add del mod topLvl">
          <ac:chgData name="AFIFA MOHAMED ISMAEEL ALTORABI" userId="c4b53981-4ac2-4c4c-a7c4-9400212f5682" providerId="ADAL" clId="{CB4C395B-A885-4802-8915-1A07B946E5A2}" dt="2023-05-20T10:36:14.283" v="1395" actId="478"/>
          <ac:grpSpMkLst>
            <pc:docMk/>
            <pc:sldMk cId="1684118245" sldId="288"/>
            <ac:grpSpMk id="2076" creationId="{CF1F13ED-747E-74D3-BC42-AC6DB0238ED5}"/>
          </ac:grpSpMkLst>
        </pc:grpChg>
        <pc:grpChg chg="add del mod">
          <ac:chgData name="AFIFA MOHAMED ISMAEEL ALTORABI" userId="c4b53981-4ac2-4c4c-a7c4-9400212f5682" providerId="ADAL" clId="{CB4C395B-A885-4802-8915-1A07B946E5A2}" dt="2023-05-20T10:36:11.879" v="1393" actId="165"/>
          <ac:grpSpMkLst>
            <pc:docMk/>
            <pc:sldMk cId="1684118245" sldId="288"/>
            <ac:grpSpMk id="2107" creationId="{312845C4-3DCD-A18C-2CB5-802E7A788966}"/>
          </ac:grpSpMkLst>
        </pc:grpChg>
        <pc:grpChg chg="add del mod">
          <ac:chgData name="AFIFA MOHAMED ISMAEEL ALTORABI" userId="c4b53981-4ac2-4c4c-a7c4-9400212f5682" providerId="ADAL" clId="{CB4C395B-A885-4802-8915-1A07B946E5A2}" dt="2023-05-20T10:37:05.295" v="1404" actId="478"/>
          <ac:grpSpMkLst>
            <pc:docMk/>
            <pc:sldMk cId="1684118245" sldId="288"/>
            <ac:grpSpMk id="2110" creationId="{F136B5B7-FDFD-0B0D-3795-9C51F39D0308}"/>
          </ac:grpSpMkLst>
        </pc:grpChg>
        <pc:picChg chg="add del mod">
          <ac:chgData name="AFIFA MOHAMED ISMAEEL ALTORABI" userId="c4b53981-4ac2-4c4c-a7c4-9400212f5682" providerId="ADAL" clId="{CB4C395B-A885-4802-8915-1A07B946E5A2}" dt="2023-05-20T10:48:37.287" v="1504" actId="21"/>
          <ac:picMkLst>
            <pc:docMk/>
            <pc:sldMk cId="1684118245" sldId="288"/>
            <ac:picMk id="18" creationId="{814AB072-5AFC-BE19-B822-1AA2283F1AC4}"/>
          </ac:picMkLst>
        </pc:picChg>
        <pc:picChg chg="add del mod">
          <ac:chgData name="AFIFA MOHAMED ISMAEEL ALTORABI" userId="c4b53981-4ac2-4c4c-a7c4-9400212f5682" providerId="ADAL" clId="{CB4C395B-A885-4802-8915-1A07B946E5A2}" dt="2023-05-20T10:48:37.287" v="1504" actId="21"/>
          <ac:picMkLst>
            <pc:docMk/>
            <pc:sldMk cId="1684118245" sldId="288"/>
            <ac:picMk id="19" creationId="{FEBD4BD6-14CD-D17C-1C55-1F44F5BFE2CD}"/>
          </ac:picMkLst>
        </pc:picChg>
        <pc:picChg chg="add del mod">
          <ac:chgData name="AFIFA MOHAMED ISMAEEL ALTORABI" userId="c4b53981-4ac2-4c4c-a7c4-9400212f5682" providerId="ADAL" clId="{CB4C395B-A885-4802-8915-1A07B946E5A2}" dt="2023-05-20T10:34:12.347" v="1370" actId="478"/>
          <ac:picMkLst>
            <pc:docMk/>
            <pc:sldMk cId="1684118245" sldId="288"/>
            <ac:picMk id="2050" creationId="{CF95B50A-2C53-8B18-054E-51A8A1AECE7E}"/>
          </ac:picMkLst>
        </pc:picChg>
        <pc:picChg chg="add del mod">
          <ac:chgData name="AFIFA MOHAMED ISMAEEL ALTORABI" userId="c4b53981-4ac2-4c4c-a7c4-9400212f5682" providerId="ADAL" clId="{CB4C395B-A885-4802-8915-1A07B946E5A2}" dt="2023-05-20T10:34:12.347" v="1370" actId="478"/>
          <ac:picMkLst>
            <pc:docMk/>
            <pc:sldMk cId="1684118245" sldId="288"/>
            <ac:picMk id="2052" creationId="{E0A7F44C-8A64-0C05-578C-C00717DCDD41}"/>
          </ac:picMkLst>
        </pc:picChg>
      </pc:sldChg>
      <pc:sldChg chg="delSp add del setBg delDesignElem">
        <pc:chgData name="AFIFA MOHAMED ISMAEEL ALTORABI" userId="c4b53981-4ac2-4c4c-a7c4-9400212f5682" providerId="ADAL" clId="{CB4C395B-A885-4802-8915-1A07B946E5A2}" dt="2023-05-20T08:57:09.467" v="1205" actId="47"/>
        <pc:sldMkLst>
          <pc:docMk/>
          <pc:sldMk cId="1204561761" sldId="289"/>
        </pc:sldMkLst>
        <pc:spChg chg="del">
          <ac:chgData name="AFIFA MOHAMED ISMAEEL ALTORABI" userId="c4b53981-4ac2-4c4c-a7c4-9400212f5682" providerId="ADAL" clId="{CB4C395B-A885-4802-8915-1A07B946E5A2}" dt="2023-05-20T08:56:59.638" v="1201"/>
          <ac:spMkLst>
            <pc:docMk/>
            <pc:sldMk cId="1204561761" sldId="289"/>
            <ac:spMk id="100" creationId="{78FD1E94-B12F-434F-8027-5DBEAC55A132}"/>
          </ac:spMkLst>
        </pc:spChg>
        <pc:spChg chg="del">
          <ac:chgData name="AFIFA MOHAMED ISMAEEL ALTORABI" userId="c4b53981-4ac2-4c4c-a7c4-9400212f5682" providerId="ADAL" clId="{CB4C395B-A885-4802-8915-1A07B946E5A2}" dt="2023-05-20T08:56:59.638" v="1201"/>
          <ac:spMkLst>
            <pc:docMk/>
            <pc:sldMk cId="1204561761" sldId="289"/>
            <ac:spMk id="102" creationId="{1BC8109F-B452-45EE-8BB3-65433C039601}"/>
          </ac:spMkLst>
        </pc:spChg>
      </pc:sldChg>
      <pc:sldChg chg="addSp delSp modSp add del mod ord delDesignElem">
        <pc:chgData name="AFIFA MOHAMED ISMAEEL ALTORABI" userId="c4b53981-4ac2-4c4c-a7c4-9400212f5682" providerId="ADAL" clId="{CB4C395B-A885-4802-8915-1A07B946E5A2}" dt="2023-05-20T11:03:43.520" v="1614" actId="47"/>
        <pc:sldMkLst>
          <pc:docMk/>
          <pc:sldMk cId="2891043435" sldId="290"/>
        </pc:sldMkLst>
        <pc:spChg chg="del mod">
          <ac:chgData name="AFIFA MOHAMED ISMAEEL ALTORABI" userId="c4b53981-4ac2-4c4c-a7c4-9400212f5682" providerId="ADAL" clId="{CB4C395B-A885-4802-8915-1A07B946E5A2}" dt="2023-05-20T10:46:22.499" v="1485" actId="21"/>
          <ac:spMkLst>
            <pc:docMk/>
            <pc:sldMk cId="2891043435" sldId="290"/>
            <ac:spMk id="2" creationId="{43722D07-6374-97C4-1A4E-6468560A101B}"/>
          </ac:spMkLst>
        </pc:spChg>
        <pc:spChg chg="mod">
          <ac:chgData name="AFIFA MOHAMED ISMAEEL ALTORABI" userId="c4b53981-4ac2-4c4c-a7c4-9400212f5682" providerId="ADAL" clId="{CB4C395B-A885-4802-8915-1A07B946E5A2}" dt="2023-05-20T10:44:56.283" v="1473"/>
          <ac:spMkLst>
            <pc:docMk/>
            <pc:sldMk cId="2891043435" sldId="290"/>
            <ac:spMk id="4" creationId="{C5C999A1-B766-4661-C22F-80F141D74A7B}"/>
          </ac:spMkLst>
        </pc:spChg>
        <pc:spChg chg="del mod">
          <ac:chgData name="AFIFA MOHAMED ISMAEEL ALTORABI" userId="c4b53981-4ac2-4c4c-a7c4-9400212f5682" providerId="ADAL" clId="{CB4C395B-A885-4802-8915-1A07B946E5A2}" dt="2023-05-20T10:46:22.499" v="1485" actId="21"/>
          <ac:spMkLst>
            <pc:docMk/>
            <pc:sldMk cId="2891043435" sldId="290"/>
            <ac:spMk id="8" creationId="{CD206A68-C550-7CD4-F586-C0B6799020C5}"/>
          </ac:spMkLst>
        </pc:spChg>
        <pc:spChg chg="add del">
          <ac:chgData name="AFIFA MOHAMED ISMAEEL ALTORABI" userId="c4b53981-4ac2-4c4c-a7c4-9400212f5682" providerId="ADAL" clId="{CB4C395B-A885-4802-8915-1A07B946E5A2}" dt="2023-05-20T10:44:54.578" v="1472"/>
          <ac:spMkLst>
            <pc:docMk/>
            <pc:sldMk cId="2891043435" sldId="290"/>
            <ac:spMk id="100" creationId="{78FD1E94-B12F-434F-8027-5DBEAC55A132}"/>
          </ac:spMkLst>
        </pc:spChg>
        <pc:spChg chg="add del">
          <ac:chgData name="AFIFA MOHAMED ISMAEEL ALTORABI" userId="c4b53981-4ac2-4c4c-a7c4-9400212f5682" providerId="ADAL" clId="{CB4C395B-A885-4802-8915-1A07B946E5A2}" dt="2023-05-20T10:44:54.578" v="1472"/>
          <ac:spMkLst>
            <pc:docMk/>
            <pc:sldMk cId="2891043435" sldId="290"/>
            <ac:spMk id="102" creationId="{1BC8109F-B452-45EE-8BB3-65433C039601}"/>
          </ac:spMkLst>
        </pc:spChg>
        <pc:grpChg chg="del mod">
          <ac:chgData name="AFIFA MOHAMED ISMAEEL ALTORABI" userId="c4b53981-4ac2-4c4c-a7c4-9400212f5682" providerId="ADAL" clId="{CB4C395B-A885-4802-8915-1A07B946E5A2}" dt="2023-05-20T09:01:37.415" v="1239" actId="478"/>
          <ac:grpSpMkLst>
            <pc:docMk/>
            <pc:sldMk cId="2891043435" sldId="290"/>
            <ac:grpSpMk id="9" creationId="{18B2753E-C78D-7D65-4F8E-5F612A28D8B9}"/>
          </ac:grpSpMkLst>
        </pc:grpChg>
        <pc:picChg chg="del">
          <ac:chgData name="AFIFA MOHAMED ISMAEEL ALTORABI" userId="c4b53981-4ac2-4c4c-a7c4-9400212f5682" providerId="ADAL" clId="{CB4C395B-A885-4802-8915-1A07B946E5A2}" dt="2023-05-20T10:46:22.499" v="1485" actId="21"/>
          <ac:picMkLst>
            <pc:docMk/>
            <pc:sldMk cId="2891043435" sldId="290"/>
            <ac:picMk id="3" creationId="{4A46846A-BE03-4A0B-E9C8-2EEA70892A4A}"/>
          </ac:picMkLst>
        </pc:picChg>
        <pc:picChg chg="add del mod modCrop">
          <ac:chgData name="AFIFA MOHAMED ISMAEEL ALTORABI" userId="c4b53981-4ac2-4c4c-a7c4-9400212f5682" providerId="ADAL" clId="{CB4C395B-A885-4802-8915-1A07B946E5A2}" dt="2023-05-20T10:46:22.499" v="1485" actId="21"/>
          <ac:picMkLst>
            <pc:docMk/>
            <pc:sldMk cId="2891043435" sldId="290"/>
            <ac:picMk id="5" creationId="{1AEC01E1-0E8B-DC3F-5E69-ADDE14ADA500}"/>
          </ac:picMkLst>
        </pc:picChg>
      </pc:sldChg>
      <pc:sldChg chg="addSp delSp modSp new del mod">
        <pc:chgData name="AFIFA MOHAMED ISMAEEL ALTORABI" userId="c4b53981-4ac2-4c4c-a7c4-9400212f5682" providerId="ADAL" clId="{CB4C395B-A885-4802-8915-1A07B946E5A2}" dt="2023-05-20T10:41:21.417" v="1440" actId="47"/>
        <pc:sldMkLst>
          <pc:docMk/>
          <pc:sldMk cId="1898419759" sldId="291"/>
        </pc:sldMkLst>
        <pc:spChg chg="del">
          <ac:chgData name="AFIFA MOHAMED ISMAEEL ALTORABI" userId="c4b53981-4ac2-4c4c-a7c4-9400212f5682" providerId="ADAL" clId="{CB4C395B-A885-4802-8915-1A07B946E5A2}" dt="2023-05-20T10:28:10.778" v="1289" actId="478"/>
          <ac:spMkLst>
            <pc:docMk/>
            <pc:sldMk cId="1898419759" sldId="291"/>
            <ac:spMk id="2" creationId="{353275BC-5BBA-C7A5-2ED7-FB97186B0C95}"/>
          </ac:spMkLst>
        </pc:spChg>
        <pc:spChg chg="del">
          <ac:chgData name="AFIFA MOHAMED ISMAEEL ALTORABI" userId="c4b53981-4ac2-4c4c-a7c4-9400212f5682" providerId="ADAL" clId="{CB4C395B-A885-4802-8915-1A07B946E5A2}" dt="2023-05-20T10:28:07.976" v="1288" actId="478"/>
          <ac:spMkLst>
            <pc:docMk/>
            <pc:sldMk cId="1898419759" sldId="291"/>
            <ac:spMk id="3" creationId="{870D0792-AD4F-3507-B719-8831D54EBF5F}"/>
          </ac:spMkLst>
        </pc:spChg>
        <pc:spChg chg="add mod">
          <ac:chgData name="AFIFA MOHAMED ISMAEEL ALTORABI" userId="c4b53981-4ac2-4c4c-a7c4-9400212f5682" providerId="ADAL" clId="{CB4C395B-A885-4802-8915-1A07B946E5A2}" dt="2023-05-20T10:22:29.448" v="1248"/>
          <ac:spMkLst>
            <pc:docMk/>
            <pc:sldMk cId="1898419759" sldId="291"/>
            <ac:spMk id="5" creationId="{DDD46BA6-A508-E1D9-0E83-5204E0EDA7A1}"/>
          </ac:spMkLst>
        </pc:spChg>
        <pc:spChg chg="add mod">
          <ac:chgData name="AFIFA MOHAMED ISMAEEL ALTORABI" userId="c4b53981-4ac2-4c4c-a7c4-9400212f5682" providerId="ADAL" clId="{CB4C395B-A885-4802-8915-1A07B946E5A2}" dt="2023-05-20T10:22:29.448" v="1248"/>
          <ac:spMkLst>
            <pc:docMk/>
            <pc:sldMk cId="1898419759" sldId="291"/>
            <ac:spMk id="6" creationId="{9B6DFBD3-B21B-3178-81C5-9107863EE2D0}"/>
          </ac:spMkLst>
        </pc:spChg>
        <pc:spChg chg="add mod">
          <ac:chgData name="AFIFA MOHAMED ISMAEEL ALTORABI" userId="c4b53981-4ac2-4c4c-a7c4-9400212f5682" providerId="ADAL" clId="{CB4C395B-A885-4802-8915-1A07B946E5A2}" dt="2023-05-20T10:22:29.448" v="1248"/>
          <ac:spMkLst>
            <pc:docMk/>
            <pc:sldMk cId="1898419759" sldId="291"/>
            <ac:spMk id="7" creationId="{2E8576D1-34A6-8F47-AC65-A8FFB1214DB7}"/>
          </ac:spMkLst>
        </pc:spChg>
        <pc:spChg chg="add mod">
          <ac:chgData name="AFIFA MOHAMED ISMAEEL ALTORABI" userId="c4b53981-4ac2-4c4c-a7c4-9400212f5682" providerId="ADAL" clId="{CB4C395B-A885-4802-8915-1A07B946E5A2}" dt="2023-05-20T10:22:29.448" v="1248"/>
          <ac:spMkLst>
            <pc:docMk/>
            <pc:sldMk cId="1898419759" sldId="291"/>
            <ac:spMk id="8" creationId="{F920662F-4BB2-3FB6-7045-334935A99485}"/>
          </ac:spMkLst>
        </pc:spChg>
        <pc:spChg chg="add mod">
          <ac:chgData name="AFIFA MOHAMED ISMAEEL ALTORABI" userId="c4b53981-4ac2-4c4c-a7c4-9400212f5682" providerId="ADAL" clId="{CB4C395B-A885-4802-8915-1A07B946E5A2}" dt="2023-05-20T10:22:29.448" v="1248"/>
          <ac:spMkLst>
            <pc:docMk/>
            <pc:sldMk cId="1898419759" sldId="291"/>
            <ac:spMk id="9" creationId="{779BD355-4EA1-1CAF-8F8D-31FE32A3E018}"/>
          </ac:spMkLst>
        </pc:spChg>
        <pc:spChg chg="add mod">
          <ac:chgData name="AFIFA MOHAMED ISMAEEL ALTORABI" userId="c4b53981-4ac2-4c4c-a7c4-9400212f5682" providerId="ADAL" clId="{CB4C395B-A885-4802-8915-1A07B946E5A2}" dt="2023-05-20T10:22:29.448" v="1248"/>
          <ac:spMkLst>
            <pc:docMk/>
            <pc:sldMk cId="1898419759" sldId="291"/>
            <ac:spMk id="10" creationId="{C050D1A2-B897-8FCC-56FE-63A6AB080228}"/>
          </ac:spMkLst>
        </pc:spChg>
        <pc:spChg chg="add mod">
          <ac:chgData name="AFIFA MOHAMED ISMAEEL ALTORABI" userId="c4b53981-4ac2-4c4c-a7c4-9400212f5682" providerId="ADAL" clId="{CB4C395B-A885-4802-8915-1A07B946E5A2}" dt="2023-05-20T10:22:29.448" v="1248"/>
          <ac:spMkLst>
            <pc:docMk/>
            <pc:sldMk cId="1898419759" sldId="291"/>
            <ac:spMk id="12" creationId="{FBB15BA4-89A0-A410-A8F4-EE954E165DEA}"/>
          </ac:spMkLst>
        </pc:spChg>
        <pc:spChg chg="add mod">
          <ac:chgData name="AFIFA MOHAMED ISMAEEL ALTORABI" userId="c4b53981-4ac2-4c4c-a7c4-9400212f5682" providerId="ADAL" clId="{CB4C395B-A885-4802-8915-1A07B946E5A2}" dt="2023-05-20T10:22:29.448" v="1248"/>
          <ac:spMkLst>
            <pc:docMk/>
            <pc:sldMk cId="1898419759" sldId="291"/>
            <ac:spMk id="13" creationId="{F9889A10-F779-4B1C-B202-06727EBAAD4F}"/>
          </ac:spMkLst>
        </pc:spChg>
        <pc:spChg chg="add mod">
          <ac:chgData name="AFIFA MOHAMED ISMAEEL ALTORABI" userId="c4b53981-4ac2-4c4c-a7c4-9400212f5682" providerId="ADAL" clId="{CB4C395B-A885-4802-8915-1A07B946E5A2}" dt="2023-05-20T10:22:29.448" v="1248"/>
          <ac:spMkLst>
            <pc:docMk/>
            <pc:sldMk cId="1898419759" sldId="291"/>
            <ac:spMk id="14" creationId="{D6C33316-B4CD-8221-6EAD-B6BDE943F186}"/>
          </ac:spMkLst>
        </pc:spChg>
        <pc:spChg chg="add mod">
          <ac:chgData name="AFIFA MOHAMED ISMAEEL ALTORABI" userId="c4b53981-4ac2-4c4c-a7c4-9400212f5682" providerId="ADAL" clId="{CB4C395B-A885-4802-8915-1A07B946E5A2}" dt="2023-05-20T10:22:29.448" v="1248"/>
          <ac:spMkLst>
            <pc:docMk/>
            <pc:sldMk cId="1898419759" sldId="291"/>
            <ac:spMk id="15" creationId="{42F45B96-85B3-DECF-BF92-5589A9C9C30D}"/>
          </ac:spMkLst>
        </pc:spChg>
        <pc:spChg chg="add mod">
          <ac:chgData name="AFIFA MOHAMED ISMAEEL ALTORABI" userId="c4b53981-4ac2-4c4c-a7c4-9400212f5682" providerId="ADAL" clId="{CB4C395B-A885-4802-8915-1A07B946E5A2}" dt="2023-05-20T10:22:29.448" v="1248"/>
          <ac:spMkLst>
            <pc:docMk/>
            <pc:sldMk cId="1898419759" sldId="291"/>
            <ac:spMk id="16" creationId="{1E412DD2-B146-94E8-F5CA-26A57AE78056}"/>
          </ac:spMkLst>
        </pc:spChg>
        <pc:spChg chg="add mod">
          <ac:chgData name="AFIFA MOHAMED ISMAEEL ALTORABI" userId="c4b53981-4ac2-4c4c-a7c4-9400212f5682" providerId="ADAL" clId="{CB4C395B-A885-4802-8915-1A07B946E5A2}" dt="2023-05-20T10:22:29.448" v="1248"/>
          <ac:spMkLst>
            <pc:docMk/>
            <pc:sldMk cId="1898419759" sldId="291"/>
            <ac:spMk id="17" creationId="{D06712E1-26EA-3C84-BA77-72FDC49A19A6}"/>
          </ac:spMkLst>
        </pc:spChg>
        <pc:spChg chg="add mod">
          <ac:chgData name="AFIFA MOHAMED ISMAEEL ALTORABI" userId="c4b53981-4ac2-4c4c-a7c4-9400212f5682" providerId="ADAL" clId="{CB4C395B-A885-4802-8915-1A07B946E5A2}" dt="2023-05-20T10:22:29.448" v="1248"/>
          <ac:spMkLst>
            <pc:docMk/>
            <pc:sldMk cId="1898419759" sldId="291"/>
            <ac:spMk id="18" creationId="{4BF783D1-744E-C437-E0A0-D9F1BC537407}"/>
          </ac:spMkLst>
        </pc:spChg>
        <pc:spChg chg="add mod">
          <ac:chgData name="AFIFA MOHAMED ISMAEEL ALTORABI" userId="c4b53981-4ac2-4c4c-a7c4-9400212f5682" providerId="ADAL" clId="{CB4C395B-A885-4802-8915-1A07B946E5A2}" dt="2023-05-20T10:22:29.448" v="1248"/>
          <ac:spMkLst>
            <pc:docMk/>
            <pc:sldMk cId="1898419759" sldId="291"/>
            <ac:spMk id="19" creationId="{F0F4442C-4BAA-77C4-257F-F3241ED0B832}"/>
          </ac:spMkLst>
        </pc:spChg>
        <pc:spChg chg="add mod">
          <ac:chgData name="AFIFA MOHAMED ISMAEEL ALTORABI" userId="c4b53981-4ac2-4c4c-a7c4-9400212f5682" providerId="ADAL" clId="{CB4C395B-A885-4802-8915-1A07B946E5A2}" dt="2023-05-20T10:22:29.448" v="1248"/>
          <ac:spMkLst>
            <pc:docMk/>
            <pc:sldMk cId="1898419759" sldId="291"/>
            <ac:spMk id="20" creationId="{E8F2E64C-B89E-A7BD-BBA8-C8C307256454}"/>
          </ac:spMkLst>
        </pc:spChg>
        <pc:spChg chg="add mod">
          <ac:chgData name="AFIFA MOHAMED ISMAEEL ALTORABI" userId="c4b53981-4ac2-4c4c-a7c4-9400212f5682" providerId="ADAL" clId="{CB4C395B-A885-4802-8915-1A07B946E5A2}" dt="2023-05-20T10:22:29.448" v="1248"/>
          <ac:spMkLst>
            <pc:docMk/>
            <pc:sldMk cId="1898419759" sldId="291"/>
            <ac:spMk id="21" creationId="{72AB497F-3811-0CB4-66EC-429737516272}"/>
          </ac:spMkLst>
        </pc:spChg>
        <pc:spChg chg="add mod">
          <ac:chgData name="AFIFA MOHAMED ISMAEEL ALTORABI" userId="c4b53981-4ac2-4c4c-a7c4-9400212f5682" providerId="ADAL" clId="{CB4C395B-A885-4802-8915-1A07B946E5A2}" dt="2023-05-20T10:22:29.448" v="1248"/>
          <ac:spMkLst>
            <pc:docMk/>
            <pc:sldMk cId="1898419759" sldId="291"/>
            <ac:spMk id="22" creationId="{8929A314-E3D7-6B24-4561-6D707F371845}"/>
          </ac:spMkLst>
        </pc:spChg>
        <pc:spChg chg="add mod">
          <ac:chgData name="AFIFA MOHAMED ISMAEEL ALTORABI" userId="c4b53981-4ac2-4c4c-a7c4-9400212f5682" providerId="ADAL" clId="{CB4C395B-A885-4802-8915-1A07B946E5A2}" dt="2023-05-20T10:22:29.448" v="1248"/>
          <ac:spMkLst>
            <pc:docMk/>
            <pc:sldMk cId="1898419759" sldId="291"/>
            <ac:spMk id="23" creationId="{6A299978-CE55-6EA7-F453-45A92738D956}"/>
          </ac:spMkLst>
        </pc:spChg>
        <pc:spChg chg="add mod">
          <ac:chgData name="AFIFA MOHAMED ISMAEEL ALTORABI" userId="c4b53981-4ac2-4c4c-a7c4-9400212f5682" providerId="ADAL" clId="{CB4C395B-A885-4802-8915-1A07B946E5A2}" dt="2023-05-20T10:22:29.448" v="1248"/>
          <ac:spMkLst>
            <pc:docMk/>
            <pc:sldMk cId="1898419759" sldId="291"/>
            <ac:spMk id="24" creationId="{4911D3AC-8104-76E6-ABD4-E74D3A288704}"/>
          </ac:spMkLst>
        </pc:spChg>
        <pc:spChg chg="add mod">
          <ac:chgData name="AFIFA MOHAMED ISMAEEL ALTORABI" userId="c4b53981-4ac2-4c4c-a7c4-9400212f5682" providerId="ADAL" clId="{CB4C395B-A885-4802-8915-1A07B946E5A2}" dt="2023-05-20T10:22:29.448" v="1248"/>
          <ac:spMkLst>
            <pc:docMk/>
            <pc:sldMk cId="1898419759" sldId="291"/>
            <ac:spMk id="25" creationId="{DEAC4B42-ACF0-E6F8-8B77-C02915A517DC}"/>
          </ac:spMkLst>
        </pc:spChg>
        <pc:spChg chg="add mod">
          <ac:chgData name="AFIFA MOHAMED ISMAEEL ALTORABI" userId="c4b53981-4ac2-4c4c-a7c4-9400212f5682" providerId="ADAL" clId="{CB4C395B-A885-4802-8915-1A07B946E5A2}" dt="2023-05-20T10:22:29.448" v="1248"/>
          <ac:spMkLst>
            <pc:docMk/>
            <pc:sldMk cId="1898419759" sldId="291"/>
            <ac:spMk id="26" creationId="{6E3E10A0-BA14-0534-E492-68ECD0498C50}"/>
          </ac:spMkLst>
        </pc:spChg>
        <pc:spChg chg="add mod">
          <ac:chgData name="AFIFA MOHAMED ISMAEEL ALTORABI" userId="c4b53981-4ac2-4c4c-a7c4-9400212f5682" providerId="ADAL" clId="{CB4C395B-A885-4802-8915-1A07B946E5A2}" dt="2023-05-20T10:22:29.448" v="1248"/>
          <ac:spMkLst>
            <pc:docMk/>
            <pc:sldMk cId="1898419759" sldId="291"/>
            <ac:spMk id="27" creationId="{25869731-25C9-8394-9FEC-F8A6B749D9C8}"/>
          </ac:spMkLst>
        </pc:spChg>
        <pc:spChg chg="add mod">
          <ac:chgData name="AFIFA MOHAMED ISMAEEL ALTORABI" userId="c4b53981-4ac2-4c4c-a7c4-9400212f5682" providerId="ADAL" clId="{CB4C395B-A885-4802-8915-1A07B946E5A2}" dt="2023-05-20T10:22:29.448" v="1248"/>
          <ac:spMkLst>
            <pc:docMk/>
            <pc:sldMk cId="1898419759" sldId="291"/>
            <ac:spMk id="28" creationId="{B88BB608-0FD5-3F29-C94E-CC3ABBB0BD10}"/>
          </ac:spMkLst>
        </pc:spChg>
        <pc:spChg chg="add mod">
          <ac:chgData name="AFIFA MOHAMED ISMAEEL ALTORABI" userId="c4b53981-4ac2-4c4c-a7c4-9400212f5682" providerId="ADAL" clId="{CB4C395B-A885-4802-8915-1A07B946E5A2}" dt="2023-05-20T10:22:29.448" v="1248"/>
          <ac:spMkLst>
            <pc:docMk/>
            <pc:sldMk cId="1898419759" sldId="291"/>
            <ac:spMk id="29" creationId="{A038DCBB-0A73-BA80-5DEC-6CD8A40BDA76}"/>
          </ac:spMkLst>
        </pc:spChg>
        <pc:spChg chg="add mod">
          <ac:chgData name="AFIFA MOHAMED ISMAEEL ALTORABI" userId="c4b53981-4ac2-4c4c-a7c4-9400212f5682" providerId="ADAL" clId="{CB4C395B-A885-4802-8915-1A07B946E5A2}" dt="2023-05-20T10:22:29.448" v="1248"/>
          <ac:spMkLst>
            <pc:docMk/>
            <pc:sldMk cId="1898419759" sldId="291"/>
            <ac:spMk id="30" creationId="{B17C2E4D-CB87-97EC-972D-71F6B903AF4B}"/>
          </ac:spMkLst>
        </pc:spChg>
        <pc:spChg chg="add mod">
          <ac:chgData name="AFIFA MOHAMED ISMAEEL ALTORABI" userId="c4b53981-4ac2-4c4c-a7c4-9400212f5682" providerId="ADAL" clId="{CB4C395B-A885-4802-8915-1A07B946E5A2}" dt="2023-05-20T10:22:29.448" v="1248"/>
          <ac:spMkLst>
            <pc:docMk/>
            <pc:sldMk cId="1898419759" sldId="291"/>
            <ac:spMk id="31" creationId="{93F40341-72D6-8C83-8037-A826E9151F47}"/>
          </ac:spMkLst>
        </pc:spChg>
        <pc:spChg chg="add mod">
          <ac:chgData name="AFIFA MOHAMED ISMAEEL ALTORABI" userId="c4b53981-4ac2-4c4c-a7c4-9400212f5682" providerId="ADAL" clId="{CB4C395B-A885-4802-8915-1A07B946E5A2}" dt="2023-05-20T10:22:29.448" v="1248"/>
          <ac:spMkLst>
            <pc:docMk/>
            <pc:sldMk cId="1898419759" sldId="291"/>
            <ac:spMk id="32" creationId="{7B729B74-2B6A-C087-21EC-1287ED347DF0}"/>
          </ac:spMkLst>
        </pc:spChg>
        <pc:spChg chg="add mod">
          <ac:chgData name="AFIFA MOHAMED ISMAEEL ALTORABI" userId="c4b53981-4ac2-4c4c-a7c4-9400212f5682" providerId="ADAL" clId="{CB4C395B-A885-4802-8915-1A07B946E5A2}" dt="2023-05-20T10:22:29.448" v="1248"/>
          <ac:spMkLst>
            <pc:docMk/>
            <pc:sldMk cId="1898419759" sldId="291"/>
            <ac:spMk id="33" creationId="{78982832-56AA-69D2-6DE6-CEB1BC0AF6D3}"/>
          </ac:spMkLst>
        </pc:spChg>
        <pc:spChg chg="add mod">
          <ac:chgData name="AFIFA MOHAMED ISMAEEL ALTORABI" userId="c4b53981-4ac2-4c4c-a7c4-9400212f5682" providerId="ADAL" clId="{CB4C395B-A885-4802-8915-1A07B946E5A2}" dt="2023-05-20T10:22:29.448" v="1248"/>
          <ac:spMkLst>
            <pc:docMk/>
            <pc:sldMk cId="1898419759" sldId="291"/>
            <ac:spMk id="34" creationId="{DAE5B807-03B2-3169-A083-528E81C297E6}"/>
          </ac:spMkLst>
        </pc:spChg>
        <pc:spChg chg="add mod">
          <ac:chgData name="AFIFA MOHAMED ISMAEEL ALTORABI" userId="c4b53981-4ac2-4c4c-a7c4-9400212f5682" providerId="ADAL" clId="{CB4C395B-A885-4802-8915-1A07B946E5A2}" dt="2023-05-20T10:22:29.448" v="1248"/>
          <ac:spMkLst>
            <pc:docMk/>
            <pc:sldMk cId="1898419759" sldId="291"/>
            <ac:spMk id="35" creationId="{FCB2326A-8DC1-46A6-9F69-2A8CFB019D89}"/>
          </ac:spMkLst>
        </pc:spChg>
        <pc:spChg chg="add mod">
          <ac:chgData name="AFIFA MOHAMED ISMAEEL ALTORABI" userId="c4b53981-4ac2-4c4c-a7c4-9400212f5682" providerId="ADAL" clId="{CB4C395B-A885-4802-8915-1A07B946E5A2}" dt="2023-05-20T10:22:29.448" v="1248"/>
          <ac:spMkLst>
            <pc:docMk/>
            <pc:sldMk cId="1898419759" sldId="291"/>
            <ac:spMk id="36" creationId="{44676C4F-F859-7F3D-1DAB-6611613CCFCD}"/>
          </ac:spMkLst>
        </pc:spChg>
        <pc:spChg chg="add mod">
          <ac:chgData name="AFIFA MOHAMED ISMAEEL ALTORABI" userId="c4b53981-4ac2-4c4c-a7c4-9400212f5682" providerId="ADAL" clId="{CB4C395B-A885-4802-8915-1A07B946E5A2}" dt="2023-05-20T10:22:29.448" v="1248"/>
          <ac:spMkLst>
            <pc:docMk/>
            <pc:sldMk cId="1898419759" sldId="291"/>
            <ac:spMk id="37" creationId="{EE4E047A-5E7E-2DA6-6C46-D07D5103374A}"/>
          </ac:spMkLst>
        </pc:spChg>
        <pc:spChg chg="add mod">
          <ac:chgData name="AFIFA MOHAMED ISMAEEL ALTORABI" userId="c4b53981-4ac2-4c4c-a7c4-9400212f5682" providerId="ADAL" clId="{CB4C395B-A885-4802-8915-1A07B946E5A2}" dt="2023-05-20T10:22:29.448" v="1248"/>
          <ac:spMkLst>
            <pc:docMk/>
            <pc:sldMk cId="1898419759" sldId="291"/>
            <ac:spMk id="38" creationId="{C0B5C99F-6840-1509-608D-59C238EAFCB0}"/>
          </ac:spMkLst>
        </pc:spChg>
        <pc:spChg chg="add mod">
          <ac:chgData name="AFIFA MOHAMED ISMAEEL ALTORABI" userId="c4b53981-4ac2-4c4c-a7c4-9400212f5682" providerId="ADAL" clId="{CB4C395B-A885-4802-8915-1A07B946E5A2}" dt="2023-05-20T10:22:29.448" v="1248"/>
          <ac:spMkLst>
            <pc:docMk/>
            <pc:sldMk cId="1898419759" sldId="291"/>
            <ac:spMk id="39" creationId="{E19DF3C7-7953-91D3-3CA8-A2E8C630683F}"/>
          </ac:spMkLst>
        </pc:spChg>
        <pc:spChg chg="add mod">
          <ac:chgData name="AFIFA MOHAMED ISMAEEL ALTORABI" userId="c4b53981-4ac2-4c4c-a7c4-9400212f5682" providerId="ADAL" clId="{CB4C395B-A885-4802-8915-1A07B946E5A2}" dt="2023-05-20T10:22:29.448" v="1248"/>
          <ac:spMkLst>
            <pc:docMk/>
            <pc:sldMk cId="1898419759" sldId="291"/>
            <ac:spMk id="40" creationId="{651D81B9-A895-00CF-8D1B-B65315BE6E97}"/>
          </ac:spMkLst>
        </pc:spChg>
        <pc:spChg chg="add mod">
          <ac:chgData name="AFIFA MOHAMED ISMAEEL ALTORABI" userId="c4b53981-4ac2-4c4c-a7c4-9400212f5682" providerId="ADAL" clId="{CB4C395B-A885-4802-8915-1A07B946E5A2}" dt="2023-05-20T10:22:29.448" v="1248"/>
          <ac:spMkLst>
            <pc:docMk/>
            <pc:sldMk cId="1898419759" sldId="291"/>
            <ac:spMk id="41" creationId="{FF12FD74-BC13-EF09-0BEB-AE3191712814}"/>
          </ac:spMkLst>
        </pc:spChg>
        <pc:spChg chg="add mod">
          <ac:chgData name="AFIFA MOHAMED ISMAEEL ALTORABI" userId="c4b53981-4ac2-4c4c-a7c4-9400212f5682" providerId="ADAL" clId="{CB4C395B-A885-4802-8915-1A07B946E5A2}" dt="2023-05-20T10:22:29.448" v="1248"/>
          <ac:spMkLst>
            <pc:docMk/>
            <pc:sldMk cId="1898419759" sldId="291"/>
            <ac:spMk id="42" creationId="{5785238C-7FFE-C068-AF8E-7B3BC5365C3A}"/>
          </ac:spMkLst>
        </pc:spChg>
        <pc:spChg chg="add mod">
          <ac:chgData name="AFIFA MOHAMED ISMAEEL ALTORABI" userId="c4b53981-4ac2-4c4c-a7c4-9400212f5682" providerId="ADAL" clId="{CB4C395B-A885-4802-8915-1A07B946E5A2}" dt="2023-05-20T10:22:29.448" v="1248"/>
          <ac:spMkLst>
            <pc:docMk/>
            <pc:sldMk cId="1898419759" sldId="291"/>
            <ac:spMk id="43" creationId="{F7F3DCED-12F9-82A2-5EDB-62F47AF9408C}"/>
          </ac:spMkLst>
        </pc:spChg>
        <pc:spChg chg="add mod">
          <ac:chgData name="AFIFA MOHAMED ISMAEEL ALTORABI" userId="c4b53981-4ac2-4c4c-a7c4-9400212f5682" providerId="ADAL" clId="{CB4C395B-A885-4802-8915-1A07B946E5A2}" dt="2023-05-20T10:22:29.448" v="1248"/>
          <ac:spMkLst>
            <pc:docMk/>
            <pc:sldMk cId="1898419759" sldId="291"/>
            <ac:spMk id="44" creationId="{8D6D6269-D241-BE91-9B8D-CC238DFA9CF2}"/>
          </ac:spMkLst>
        </pc:spChg>
        <pc:spChg chg="add mod">
          <ac:chgData name="AFIFA MOHAMED ISMAEEL ALTORABI" userId="c4b53981-4ac2-4c4c-a7c4-9400212f5682" providerId="ADAL" clId="{CB4C395B-A885-4802-8915-1A07B946E5A2}" dt="2023-05-20T10:22:29.448" v="1248"/>
          <ac:spMkLst>
            <pc:docMk/>
            <pc:sldMk cId="1898419759" sldId="291"/>
            <ac:spMk id="45" creationId="{EAC36D77-6DB2-D31E-1D60-C743BD4CE559}"/>
          </ac:spMkLst>
        </pc:spChg>
        <pc:spChg chg="add mod">
          <ac:chgData name="AFIFA MOHAMED ISMAEEL ALTORABI" userId="c4b53981-4ac2-4c4c-a7c4-9400212f5682" providerId="ADAL" clId="{CB4C395B-A885-4802-8915-1A07B946E5A2}" dt="2023-05-20T10:22:29.448" v="1248"/>
          <ac:spMkLst>
            <pc:docMk/>
            <pc:sldMk cId="1898419759" sldId="291"/>
            <ac:spMk id="46" creationId="{678B1A99-DC7A-1D57-4A79-3399E590E92F}"/>
          </ac:spMkLst>
        </pc:spChg>
        <pc:spChg chg="add del mod">
          <ac:chgData name="AFIFA MOHAMED ISMAEEL ALTORABI" userId="c4b53981-4ac2-4c4c-a7c4-9400212f5682" providerId="ADAL" clId="{CB4C395B-A885-4802-8915-1A07B946E5A2}" dt="2023-05-20T10:25:09.800" v="1258" actId="478"/>
          <ac:spMkLst>
            <pc:docMk/>
            <pc:sldMk cId="1898419759" sldId="291"/>
            <ac:spMk id="47" creationId="{2D4D241D-E6A6-7135-CF11-5E806BE0FD60}"/>
          </ac:spMkLst>
        </pc:spChg>
        <pc:spChg chg="add del mod">
          <ac:chgData name="AFIFA MOHAMED ISMAEEL ALTORABI" userId="c4b53981-4ac2-4c4c-a7c4-9400212f5682" providerId="ADAL" clId="{CB4C395B-A885-4802-8915-1A07B946E5A2}" dt="2023-05-20T10:23:19.011" v="1255" actId="478"/>
          <ac:spMkLst>
            <pc:docMk/>
            <pc:sldMk cId="1898419759" sldId="291"/>
            <ac:spMk id="48" creationId="{2C00EF89-CDC5-C5C3-341F-8947CE31EE4A}"/>
          </ac:spMkLst>
        </pc:spChg>
        <pc:spChg chg="add del mod topLvl">
          <ac:chgData name="AFIFA MOHAMED ISMAEEL ALTORABI" userId="c4b53981-4ac2-4c4c-a7c4-9400212f5682" providerId="ADAL" clId="{CB4C395B-A885-4802-8915-1A07B946E5A2}" dt="2023-05-20T10:33:30.858" v="1367" actId="1076"/>
          <ac:spMkLst>
            <pc:docMk/>
            <pc:sldMk cId="1898419759" sldId="291"/>
            <ac:spMk id="51" creationId="{D326D8FD-C23A-832B-2A39-D97CFD8C5296}"/>
          </ac:spMkLst>
        </pc:spChg>
        <pc:spChg chg="add mod topLvl">
          <ac:chgData name="AFIFA MOHAMED ISMAEEL ALTORABI" userId="c4b53981-4ac2-4c4c-a7c4-9400212f5682" providerId="ADAL" clId="{CB4C395B-A885-4802-8915-1A07B946E5A2}" dt="2023-05-20T10:29:39.844" v="1328" actId="403"/>
          <ac:spMkLst>
            <pc:docMk/>
            <pc:sldMk cId="1898419759" sldId="291"/>
            <ac:spMk id="52" creationId="{EFC2B00B-3352-F6AD-DB04-F3042B0842F3}"/>
          </ac:spMkLst>
        </pc:spChg>
        <pc:spChg chg="add mod">
          <ac:chgData name="AFIFA MOHAMED ISMAEEL ALTORABI" userId="c4b53981-4ac2-4c4c-a7c4-9400212f5682" providerId="ADAL" clId="{CB4C395B-A885-4802-8915-1A07B946E5A2}" dt="2023-05-20T10:27:36.854" v="1279" actId="20577"/>
          <ac:spMkLst>
            <pc:docMk/>
            <pc:sldMk cId="1898419759" sldId="291"/>
            <ac:spMk id="53" creationId="{13129ED2-4139-40E4-7063-B08E64875192}"/>
          </ac:spMkLst>
        </pc:spChg>
        <pc:spChg chg="add mod">
          <ac:chgData name="AFIFA MOHAMED ISMAEEL ALTORABI" userId="c4b53981-4ac2-4c4c-a7c4-9400212f5682" providerId="ADAL" clId="{CB4C395B-A885-4802-8915-1A07B946E5A2}" dt="2023-05-20T10:25:11.171" v="1259"/>
          <ac:spMkLst>
            <pc:docMk/>
            <pc:sldMk cId="1898419759" sldId="291"/>
            <ac:spMk id="54" creationId="{AB2FF8D2-C0B5-A1B5-B389-0F92CB6D0C85}"/>
          </ac:spMkLst>
        </pc:spChg>
        <pc:spChg chg="add mod">
          <ac:chgData name="AFIFA MOHAMED ISMAEEL ALTORABI" userId="c4b53981-4ac2-4c4c-a7c4-9400212f5682" providerId="ADAL" clId="{CB4C395B-A885-4802-8915-1A07B946E5A2}" dt="2023-05-20T10:33:16.949" v="1363" actId="404"/>
          <ac:spMkLst>
            <pc:docMk/>
            <pc:sldMk cId="1898419759" sldId="291"/>
            <ac:spMk id="57" creationId="{8C37D2BC-F550-9868-D706-3059E444E4C9}"/>
          </ac:spMkLst>
        </pc:spChg>
        <pc:spChg chg="add mod">
          <ac:chgData name="AFIFA MOHAMED ISMAEEL ALTORABI" userId="c4b53981-4ac2-4c4c-a7c4-9400212f5682" providerId="ADAL" clId="{CB4C395B-A885-4802-8915-1A07B946E5A2}" dt="2023-05-20T10:29:51.282" v="1332" actId="1076"/>
          <ac:spMkLst>
            <pc:docMk/>
            <pc:sldMk cId="1898419759" sldId="291"/>
            <ac:spMk id="58" creationId="{9FE9DDD7-891E-8DB0-FD1A-F7654A09A530}"/>
          </ac:spMkLst>
        </pc:spChg>
        <pc:spChg chg="add mod">
          <ac:chgData name="AFIFA MOHAMED ISMAEEL ALTORABI" userId="c4b53981-4ac2-4c4c-a7c4-9400212f5682" providerId="ADAL" clId="{CB4C395B-A885-4802-8915-1A07B946E5A2}" dt="2023-05-20T10:28:12.777" v="1290"/>
          <ac:spMkLst>
            <pc:docMk/>
            <pc:sldMk cId="1898419759" sldId="291"/>
            <ac:spMk id="59" creationId="{12704349-346D-BE5D-266E-7ACAD22AD7AD}"/>
          </ac:spMkLst>
        </pc:spChg>
        <pc:spChg chg="add mod">
          <ac:chgData name="AFIFA MOHAMED ISMAEEL ALTORABI" userId="c4b53981-4ac2-4c4c-a7c4-9400212f5682" providerId="ADAL" clId="{CB4C395B-A885-4802-8915-1A07B946E5A2}" dt="2023-05-20T10:28:12.777" v="1290"/>
          <ac:spMkLst>
            <pc:docMk/>
            <pc:sldMk cId="1898419759" sldId="291"/>
            <ac:spMk id="60" creationId="{BE338085-44DB-EF30-2C38-0C374F559A3F}"/>
          </ac:spMkLst>
        </pc:spChg>
        <pc:spChg chg="del">
          <ac:chgData name="AFIFA MOHAMED ISMAEEL ALTORABI" userId="c4b53981-4ac2-4c4c-a7c4-9400212f5682" providerId="ADAL" clId="{CB4C395B-A885-4802-8915-1A07B946E5A2}" dt="2023-05-20T10:36:37.939" v="1399" actId="478"/>
          <ac:spMkLst>
            <pc:docMk/>
            <pc:sldMk cId="1898419759" sldId="291"/>
            <ac:spMk id="61" creationId="{90322B0E-D724-EEE3-FC13-60061B681D0B}"/>
          </ac:spMkLst>
        </pc:spChg>
        <pc:grpChg chg="add del mod">
          <ac:chgData name="AFIFA MOHAMED ISMAEEL ALTORABI" userId="c4b53981-4ac2-4c4c-a7c4-9400212f5682" providerId="ADAL" clId="{CB4C395B-A885-4802-8915-1A07B946E5A2}" dt="2023-05-20T10:28:36.611" v="1296" actId="478"/>
          <ac:grpSpMkLst>
            <pc:docMk/>
            <pc:sldMk cId="1898419759" sldId="291"/>
            <ac:grpSpMk id="4" creationId="{F52E6757-7A13-CBFF-7AA9-BDBE83446EA2}"/>
          </ac:grpSpMkLst>
        </pc:grpChg>
        <pc:grpChg chg="add mod">
          <ac:chgData name="AFIFA MOHAMED ISMAEEL ALTORABI" userId="c4b53981-4ac2-4c4c-a7c4-9400212f5682" providerId="ADAL" clId="{CB4C395B-A885-4802-8915-1A07B946E5A2}" dt="2023-05-20T10:22:29.448" v="1248"/>
          <ac:grpSpMkLst>
            <pc:docMk/>
            <pc:sldMk cId="1898419759" sldId="291"/>
            <ac:grpSpMk id="11" creationId="{1B4BEF0E-9FAE-56D6-5831-72B6A5A9E664}"/>
          </ac:grpSpMkLst>
        </pc:grpChg>
        <pc:grpChg chg="add del mod">
          <ac:chgData name="AFIFA MOHAMED ISMAEEL ALTORABI" userId="c4b53981-4ac2-4c4c-a7c4-9400212f5682" providerId="ADAL" clId="{CB4C395B-A885-4802-8915-1A07B946E5A2}" dt="2023-05-20T10:34:17.933" v="1371" actId="21"/>
          <ac:grpSpMkLst>
            <pc:docMk/>
            <pc:sldMk cId="1898419759" sldId="291"/>
            <ac:grpSpMk id="49" creationId="{C3603B28-069D-99AC-79C0-CCD4B4E67249}"/>
          </ac:grpSpMkLst>
        </pc:grpChg>
        <pc:grpChg chg="add del mod">
          <ac:chgData name="AFIFA MOHAMED ISMAEEL ALTORABI" userId="c4b53981-4ac2-4c4c-a7c4-9400212f5682" providerId="ADAL" clId="{CB4C395B-A885-4802-8915-1A07B946E5A2}" dt="2023-05-20T10:34:17.933" v="1371" actId="21"/>
          <ac:grpSpMkLst>
            <pc:docMk/>
            <pc:sldMk cId="1898419759" sldId="291"/>
            <ac:grpSpMk id="50" creationId="{95BFCE5E-5B3A-F603-B7D0-3BDC5F8BB143}"/>
          </ac:grpSpMkLst>
        </pc:grpChg>
        <pc:grpChg chg="add del mod">
          <ac:chgData name="AFIFA MOHAMED ISMAEEL ALTORABI" userId="c4b53981-4ac2-4c4c-a7c4-9400212f5682" providerId="ADAL" clId="{CB4C395B-A885-4802-8915-1A07B946E5A2}" dt="2023-05-20T10:34:17.933" v="1371" actId="21"/>
          <ac:grpSpMkLst>
            <pc:docMk/>
            <pc:sldMk cId="1898419759" sldId="291"/>
            <ac:grpSpMk id="55" creationId="{27FAA4B4-EE89-37BD-1F45-4F37B9F8E2FD}"/>
          </ac:grpSpMkLst>
        </pc:grpChg>
        <pc:grpChg chg="add del mod">
          <ac:chgData name="AFIFA MOHAMED ISMAEEL ALTORABI" userId="c4b53981-4ac2-4c4c-a7c4-9400212f5682" providerId="ADAL" clId="{CB4C395B-A885-4802-8915-1A07B946E5A2}" dt="2023-05-20T10:34:17.933" v="1371" actId="21"/>
          <ac:grpSpMkLst>
            <pc:docMk/>
            <pc:sldMk cId="1898419759" sldId="291"/>
            <ac:grpSpMk id="56" creationId="{EB98D0BA-62F5-BAEF-F922-A54D9C0A61E0}"/>
          </ac:grpSpMkLst>
        </pc:grpChg>
        <pc:picChg chg="add del mod">
          <ac:chgData name="AFIFA MOHAMED ISMAEEL ALTORABI" userId="c4b53981-4ac2-4c4c-a7c4-9400212f5682" providerId="ADAL" clId="{CB4C395B-A885-4802-8915-1A07B946E5A2}" dt="2023-05-20T10:34:17.933" v="1371" actId="21"/>
          <ac:picMkLst>
            <pc:docMk/>
            <pc:sldMk cId="1898419759" sldId="291"/>
            <ac:picMk id="62" creationId="{7F267D3C-60C2-0462-6F4C-1266316CDFA0}"/>
          </ac:picMkLst>
        </pc:picChg>
        <pc:picChg chg="add del mod">
          <ac:chgData name="AFIFA MOHAMED ISMAEEL ALTORABI" userId="c4b53981-4ac2-4c4c-a7c4-9400212f5682" providerId="ADAL" clId="{CB4C395B-A885-4802-8915-1A07B946E5A2}" dt="2023-05-20T10:34:17.933" v="1371" actId="21"/>
          <ac:picMkLst>
            <pc:docMk/>
            <pc:sldMk cId="1898419759" sldId="291"/>
            <ac:picMk id="63" creationId="{A196DE2F-C8CA-18B3-3E01-290A4F2830A6}"/>
          </ac:picMkLst>
        </pc:picChg>
      </pc:sldChg>
      <pc:sldChg chg="modSp">
        <pc:chgData name="AFIFA MOHAMED ISMAEEL ALTORABI" userId="c4b53981-4ac2-4c4c-a7c4-9400212f5682" providerId="ADAL" clId="{CB4C395B-A885-4802-8915-1A07B946E5A2}" dt="2023-05-20T10:44:56.283" v="1473"/>
        <pc:sldMkLst>
          <pc:docMk/>
          <pc:sldMk cId="236121600" sldId="292"/>
        </pc:sldMkLst>
        <pc:spChg chg="mod">
          <ac:chgData name="AFIFA MOHAMED ISMAEEL ALTORABI" userId="c4b53981-4ac2-4c4c-a7c4-9400212f5682" providerId="ADAL" clId="{CB4C395B-A885-4802-8915-1A07B946E5A2}" dt="2023-05-20T10:44:56.283" v="1473"/>
          <ac:spMkLst>
            <pc:docMk/>
            <pc:sldMk cId="236121600" sldId="292"/>
            <ac:spMk id="2" creationId="{05D441AF-7F8B-AC3F-D6A9-ABBC131F5704}"/>
          </ac:spMkLst>
        </pc:spChg>
      </pc:sldChg>
      <pc:sldChg chg="modSp">
        <pc:chgData name="AFIFA MOHAMED ISMAEEL ALTORABI" userId="c4b53981-4ac2-4c4c-a7c4-9400212f5682" providerId="ADAL" clId="{CB4C395B-A885-4802-8915-1A07B946E5A2}" dt="2023-05-20T10:44:56.283" v="1473"/>
        <pc:sldMkLst>
          <pc:docMk/>
          <pc:sldMk cId="2843673166" sldId="293"/>
        </pc:sldMkLst>
        <pc:spChg chg="mod">
          <ac:chgData name="AFIFA MOHAMED ISMAEEL ALTORABI" userId="c4b53981-4ac2-4c4c-a7c4-9400212f5682" providerId="ADAL" clId="{CB4C395B-A885-4802-8915-1A07B946E5A2}" dt="2023-05-20T10:44:56.283" v="1473"/>
          <ac:spMkLst>
            <pc:docMk/>
            <pc:sldMk cId="2843673166" sldId="293"/>
            <ac:spMk id="2" creationId="{98A3E03A-F2A4-201D-81F1-BCA711326663}"/>
          </ac:spMkLst>
        </pc:spChg>
      </pc:sldChg>
      <pc:sldChg chg="addSp delSp modSp add mod ord delDesignElem">
        <pc:chgData name="AFIFA MOHAMED ISMAEEL ALTORABI" userId="c4b53981-4ac2-4c4c-a7c4-9400212f5682" providerId="ADAL" clId="{CB4C395B-A885-4802-8915-1A07B946E5A2}" dt="2023-05-20T10:48:39.554" v="1505"/>
        <pc:sldMkLst>
          <pc:docMk/>
          <pc:sldMk cId="3322225913" sldId="294"/>
        </pc:sldMkLst>
        <pc:spChg chg="del">
          <ac:chgData name="AFIFA MOHAMED ISMAEEL ALTORABI" userId="c4b53981-4ac2-4c4c-a7c4-9400212f5682" providerId="ADAL" clId="{CB4C395B-A885-4802-8915-1A07B946E5A2}" dt="2023-05-20T10:48:22.688" v="1500" actId="478"/>
          <ac:spMkLst>
            <pc:docMk/>
            <pc:sldMk cId="3322225913" sldId="294"/>
            <ac:spMk id="2" creationId="{55C839F1-4F1D-F268-F71C-C5D3A2EB147A}"/>
          </ac:spMkLst>
        </pc:spChg>
        <pc:spChg chg="mod">
          <ac:chgData name="AFIFA MOHAMED ISMAEEL ALTORABI" userId="c4b53981-4ac2-4c4c-a7c4-9400212f5682" providerId="ADAL" clId="{CB4C395B-A885-4802-8915-1A07B946E5A2}" dt="2023-05-20T10:48:00.255" v="1496" actId="26606"/>
          <ac:spMkLst>
            <pc:docMk/>
            <pc:sldMk cId="3322225913" sldId="294"/>
            <ac:spMk id="4" creationId="{989188AD-BE7A-36C9-A77A-C17A73A03B21}"/>
          </ac:spMkLst>
        </pc:spChg>
        <pc:spChg chg="add del mod">
          <ac:chgData name="AFIFA MOHAMED ISMAEEL ALTORABI" userId="c4b53981-4ac2-4c4c-a7c4-9400212f5682" providerId="ADAL" clId="{CB4C395B-A885-4802-8915-1A07B946E5A2}" dt="2023-05-20T10:48:32.065" v="1503" actId="478"/>
          <ac:spMkLst>
            <pc:docMk/>
            <pc:sldMk cId="3322225913" sldId="294"/>
            <ac:spMk id="5" creationId="{11D731D7-3E9E-9660-92B2-D53D7179136C}"/>
          </ac:spMkLst>
        </pc:spChg>
        <pc:spChg chg="add del">
          <ac:chgData name="AFIFA MOHAMED ISMAEEL ALTORABI" userId="c4b53981-4ac2-4c4c-a7c4-9400212f5682" providerId="ADAL" clId="{CB4C395B-A885-4802-8915-1A07B946E5A2}" dt="2023-05-20T10:44:54.578" v="1472"/>
          <ac:spMkLst>
            <pc:docMk/>
            <pc:sldMk cId="3322225913" sldId="294"/>
            <ac:spMk id="6" creationId="{ED894347-C9A9-4BFD-8A6D-05A2B0CDDF79}"/>
          </ac:spMkLst>
        </pc:spChg>
        <pc:spChg chg="add">
          <ac:chgData name="AFIFA MOHAMED ISMAEEL ALTORABI" userId="c4b53981-4ac2-4c4c-a7c4-9400212f5682" providerId="ADAL" clId="{CB4C395B-A885-4802-8915-1A07B946E5A2}" dt="2023-05-20T10:48:00.255" v="1496" actId="26606"/>
          <ac:spMkLst>
            <pc:docMk/>
            <pc:sldMk cId="3322225913" sldId="294"/>
            <ac:spMk id="7" creationId="{5531D9B7-48AB-4407-A9E8-13391FCB2E54}"/>
          </ac:spMkLst>
        </pc:spChg>
        <pc:spChg chg="add">
          <ac:chgData name="AFIFA MOHAMED ISMAEEL ALTORABI" userId="c4b53981-4ac2-4c4c-a7c4-9400212f5682" providerId="ADAL" clId="{CB4C395B-A885-4802-8915-1A07B946E5A2}" dt="2023-05-20T10:48:00.255" v="1496" actId="26606"/>
          <ac:spMkLst>
            <pc:docMk/>
            <pc:sldMk cId="3322225913" sldId="294"/>
            <ac:spMk id="9" creationId="{ED894347-C9A9-4BFD-8A6D-05A2B0CDDF79}"/>
          </ac:spMkLst>
        </pc:spChg>
        <pc:spChg chg="mod">
          <ac:chgData name="AFIFA MOHAMED ISMAEEL ALTORABI" userId="c4b53981-4ac2-4c4c-a7c4-9400212f5682" providerId="ADAL" clId="{CB4C395B-A885-4802-8915-1A07B946E5A2}" dt="2023-05-20T10:48:39.554" v="1505"/>
          <ac:spMkLst>
            <pc:docMk/>
            <pc:sldMk cId="3322225913" sldId="294"/>
            <ac:spMk id="10" creationId="{C363B2C0-3EC0-E51E-8DA5-438806426C65}"/>
          </ac:spMkLst>
        </pc:spChg>
        <pc:spChg chg="add">
          <ac:chgData name="AFIFA MOHAMED ISMAEEL ALTORABI" userId="c4b53981-4ac2-4c4c-a7c4-9400212f5682" providerId="ADAL" clId="{CB4C395B-A885-4802-8915-1A07B946E5A2}" dt="2023-05-20T10:48:00.255" v="1496" actId="26606"/>
          <ac:spMkLst>
            <pc:docMk/>
            <pc:sldMk cId="3322225913" sldId="294"/>
            <ac:spMk id="11" creationId="{284ED281-4082-46F9-86EE-D78901367138}"/>
          </ac:spMkLst>
        </pc:spChg>
        <pc:spChg chg="mod">
          <ac:chgData name="AFIFA MOHAMED ISMAEEL ALTORABI" userId="c4b53981-4ac2-4c4c-a7c4-9400212f5682" providerId="ADAL" clId="{CB4C395B-A885-4802-8915-1A07B946E5A2}" dt="2023-05-20T10:48:39.554" v="1505"/>
          <ac:spMkLst>
            <pc:docMk/>
            <pc:sldMk cId="3322225913" sldId="294"/>
            <ac:spMk id="12" creationId="{77204777-35D8-8823-0B5B-19BD02FBA3F1}"/>
          </ac:spMkLst>
        </pc:spChg>
        <pc:spChg chg="add del">
          <ac:chgData name="AFIFA MOHAMED ISMAEEL ALTORABI" userId="c4b53981-4ac2-4c4c-a7c4-9400212f5682" providerId="ADAL" clId="{CB4C395B-A885-4802-8915-1A07B946E5A2}" dt="2023-05-20T10:44:54.578" v="1472"/>
          <ac:spMkLst>
            <pc:docMk/>
            <pc:sldMk cId="3322225913" sldId="294"/>
            <ac:spMk id="13" creationId="{5531D9B7-48AB-4407-A9E8-13391FCB2E54}"/>
          </ac:spMkLst>
        </pc:spChg>
        <pc:spChg chg="add del">
          <ac:chgData name="AFIFA MOHAMED ISMAEEL ALTORABI" userId="c4b53981-4ac2-4c4c-a7c4-9400212f5682" providerId="ADAL" clId="{CB4C395B-A885-4802-8915-1A07B946E5A2}" dt="2023-05-20T10:44:54.578" v="1472"/>
          <ac:spMkLst>
            <pc:docMk/>
            <pc:sldMk cId="3322225913" sldId="294"/>
            <ac:spMk id="15" creationId="{284ED281-4082-46F9-86EE-D78901367138}"/>
          </ac:spMkLst>
        </pc:spChg>
        <pc:spChg chg="mod">
          <ac:chgData name="AFIFA MOHAMED ISMAEEL ALTORABI" userId="c4b53981-4ac2-4c4c-a7c4-9400212f5682" providerId="ADAL" clId="{CB4C395B-A885-4802-8915-1A07B946E5A2}" dt="2023-05-20T10:48:39.554" v="1505"/>
          <ac:spMkLst>
            <pc:docMk/>
            <pc:sldMk cId="3322225913" sldId="294"/>
            <ac:spMk id="16" creationId="{931F412D-1B77-63F6-D140-DE63FC68D03C}"/>
          </ac:spMkLst>
        </pc:spChg>
        <pc:spChg chg="mod">
          <ac:chgData name="AFIFA MOHAMED ISMAEEL ALTORABI" userId="c4b53981-4ac2-4c4c-a7c4-9400212f5682" providerId="ADAL" clId="{CB4C395B-A885-4802-8915-1A07B946E5A2}" dt="2023-05-20T10:48:39.554" v="1505"/>
          <ac:spMkLst>
            <pc:docMk/>
            <pc:sldMk cId="3322225913" sldId="294"/>
            <ac:spMk id="17" creationId="{4EC6AF3C-E480-F289-2939-CB654533695F}"/>
          </ac:spMkLst>
        </pc:spChg>
        <pc:spChg chg="mod">
          <ac:chgData name="AFIFA MOHAMED ISMAEEL ALTORABI" userId="c4b53981-4ac2-4c4c-a7c4-9400212f5682" providerId="ADAL" clId="{CB4C395B-A885-4802-8915-1A07B946E5A2}" dt="2023-05-20T10:48:39.554" v="1505"/>
          <ac:spMkLst>
            <pc:docMk/>
            <pc:sldMk cId="3322225913" sldId="294"/>
            <ac:spMk id="19" creationId="{0D9307A4-7C95-C53F-C4E2-C9D062297CCF}"/>
          </ac:spMkLst>
        </pc:spChg>
        <pc:spChg chg="mod">
          <ac:chgData name="AFIFA MOHAMED ISMAEEL ALTORABI" userId="c4b53981-4ac2-4c4c-a7c4-9400212f5682" providerId="ADAL" clId="{CB4C395B-A885-4802-8915-1A07B946E5A2}" dt="2023-05-20T10:48:39.554" v="1505"/>
          <ac:spMkLst>
            <pc:docMk/>
            <pc:sldMk cId="3322225913" sldId="294"/>
            <ac:spMk id="20" creationId="{939FB62A-1DEC-392F-A798-588BCC216F1D}"/>
          </ac:spMkLst>
        </pc:spChg>
        <pc:spChg chg="mod">
          <ac:chgData name="AFIFA MOHAMED ISMAEEL ALTORABI" userId="c4b53981-4ac2-4c4c-a7c4-9400212f5682" providerId="ADAL" clId="{CB4C395B-A885-4802-8915-1A07B946E5A2}" dt="2023-05-20T10:48:39.554" v="1505"/>
          <ac:spMkLst>
            <pc:docMk/>
            <pc:sldMk cId="3322225913" sldId="294"/>
            <ac:spMk id="22" creationId="{278BBAB8-7B4D-943C-7F45-A5DEAFFF1842}"/>
          </ac:spMkLst>
        </pc:spChg>
        <pc:spChg chg="mod">
          <ac:chgData name="AFIFA MOHAMED ISMAEEL ALTORABI" userId="c4b53981-4ac2-4c4c-a7c4-9400212f5682" providerId="ADAL" clId="{CB4C395B-A885-4802-8915-1A07B946E5A2}" dt="2023-05-20T10:48:39.554" v="1505"/>
          <ac:spMkLst>
            <pc:docMk/>
            <pc:sldMk cId="3322225913" sldId="294"/>
            <ac:spMk id="23" creationId="{DDB62033-A52E-C4F9-93E8-F7F97AB460B8}"/>
          </ac:spMkLst>
        </pc:spChg>
        <pc:spChg chg="add mod">
          <ac:chgData name="AFIFA MOHAMED ISMAEEL ALTORABI" userId="c4b53981-4ac2-4c4c-a7c4-9400212f5682" providerId="ADAL" clId="{CB4C395B-A885-4802-8915-1A07B946E5A2}" dt="2023-05-20T10:48:39.554" v="1505"/>
          <ac:spMkLst>
            <pc:docMk/>
            <pc:sldMk cId="3322225913" sldId="294"/>
            <ac:spMk id="26" creationId="{A141269F-1DD5-AF40-37A7-7667A426AD45}"/>
          </ac:spMkLst>
        </pc:spChg>
        <pc:spChg chg="add mod">
          <ac:chgData name="AFIFA MOHAMED ISMAEEL ALTORABI" userId="c4b53981-4ac2-4c4c-a7c4-9400212f5682" providerId="ADAL" clId="{CB4C395B-A885-4802-8915-1A07B946E5A2}" dt="2023-05-20T10:48:39.554" v="1505"/>
          <ac:spMkLst>
            <pc:docMk/>
            <pc:sldMk cId="3322225913" sldId="294"/>
            <ac:spMk id="27" creationId="{04A7632C-DD63-DD4B-49A1-4FA527723DC6}"/>
          </ac:spMkLst>
        </pc:spChg>
        <pc:grpChg chg="add mod">
          <ac:chgData name="AFIFA MOHAMED ISMAEEL ALTORABI" userId="c4b53981-4ac2-4c4c-a7c4-9400212f5682" providerId="ADAL" clId="{CB4C395B-A885-4802-8915-1A07B946E5A2}" dt="2023-05-20T10:48:39.554" v="1505"/>
          <ac:grpSpMkLst>
            <pc:docMk/>
            <pc:sldMk cId="3322225913" sldId="294"/>
            <ac:grpSpMk id="8" creationId="{DFC60910-AF9F-7DDE-B84A-8DECD0DF579D}"/>
          </ac:grpSpMkLst>
        </pc:grpChg>
        <pc:grpChg chg="add mod">
          <ac:chgData name="AFIFA MOHAMED ISMAEEL ALTORABI" userId="c4b53981-4ac2-4c4c-a7c4-9400212f5682" providerId="ADAL" clId="{CB4C395B-A885-4802-8915-1A07B946E5A2}" dt="2023-05-20T10:48:39.554" v="1505"/>
          <ac:grpSpMkLst>
            <pc:docMk/>
            <pc:sldMk cId="3322225913" sldId="294"/>
            <ac:grpSpMk id="14" creationId="{953E8C82-D2EF-DFC4-42B4-CE2289112D83}"/>
          </ac:grpSpMkLst>
        </pc:grpChg>
        <pc:grpChg chg="add mod">
          <ac:chgData name="AFIFA MOHAMED ISMAEEL ALTORABI" userId="c4b53981-4ac2-4c4c-a7c4-9400212f5682" providerId="ADAL" clId="{CB4C395B-A885-4802-8915-1A07B946E5A2}" dt="2023-05-20T10:48:39.554" v="1505"/>
          <ac:grpSpMkLst>
            <pc:docMk/>
            <pc:sldMk cId="3322225913" sldId="294"/>
            <ac:grpSpMk id="18" creationId="{368D415D-7F80-57E1-C861-3962D5C6D419}"/>
          </ac:grpSpMkLst>
        </pc:grpChg>
        <pc:grpChg chg="add mod">
          <ac:chgData name="AFIFA MOHAMED ISMAEEL ALTORABI" userId="c4b53981-4ac2-4c4c-a7c4-9400212f5682" providerId="ADAL" clId="{CB4C395B-A885-4802-8915-1A07B946E5A2}" dt="2023-05-20T10:48:39.554" v="1505"/>
          <ac:grpSpMkLst>
            <pc:docMk/>
            <pc:sldMk cId="3322225913" sldId="294"/>
            <ac:grpSpMk id="21" creationId="{C11ED458-8AB1-3F82-472E-345332D2F059}"/>
          </ac:grpSpMkLst>
        </pc:grpChg>
        <pc:picChg chg="add mod">
          <ac:chgData name="AFIFA MOHAMED ISMAEEL ALTORABI" userId="c4b53981-4ac2-4c4c-a7c4-9400212f5682" providerId="ADAL" clId="{CB4C395B-A885-4802-8915-1A07B946E5A2}" dt="2023-05-20T10:48:39.554" v="1505"/>
          <ac:picMkLst>
            <pc:docMk/>
            <pc:sldMk cId="3322225913" sldId="294"/>
            <ac:picMk id="24" creationId="{EE975F4C-72E4-B57F-2A65-F3EB13918C60}"/>
          </ac:picMkLst>
        </pc:picChg>
        <pc:picChg chg="add mod">
          <ac:chgData name="AFIFA MOHAMED ISMAEEL ALTORABI" userId="c4b53981-4ac2-4c4c-a7c4-9400212f5682" providerId="ADAL" clId="{CB4C395B-A885-4802-8915-1A07B946E5A2}" dt="2023-05-20T10:48:39.554" v="1505"/>
          <ac:picMkLst>
            <pc:docMk/>
            <pc:sldMk cId="3322225913" sldId="294"/>
            <ac:picMk id="25" creationId="{EE6258E1-88B1-6133-E5F1-C00FE915B2B9}"/>
          </ac:picMkLst>
        </pc:picChg>
      </pc:sldChg>
      <pc:sldChg chg="delSp add del setBg modAnim delDesignElem">
        <pc:chgData name="AFIFA MOHAMED ISMAEEL ALTORABI" userId="c4b53981-4ac2-4c4c-a7c4-9400212f5682" providerId="ADAL" clId="{CB4C395B-A885-4802-8915-1A07B946E5A2}" dt="2023-05-20T12:24:13.562" v="1787" actId="47"/>
        <pc:sldMkLst>
          <pc:docMk/>
          <pc:sldMk cId="1930202711" sldId="295"/>
        </pc:sldMkLst>
        <pc:spChg chg="del">
          <ac:chgData name="AFIFA MOHAMED ISMAEEL ALTORABI" userId="c4b53981-4ac2-4c4c-a7c4-9400212f5682" providerId="ADAL" clId="{CB4C395B-A885-4802-8915-1A07B946E5A2}" dt="2023-05-20T10:45:23.740" v="1479"/>
          <ac:spMkLst>
            <pc:docMk/>
            <pc:sldMk cId="1930202711" sldId="295"/>
            <ac:spMk id="16" creationId="{0C277D19-7DB2-4EB7-A9D7-94188998EBD1}"/>
          </ac:spMkLst>
        </pc:spChg>
        <pc:spChg chg="del">
          <ac:chgData name="AFIFA MOHAMED ISMAEEL ALTORABI" userId="c4b53981-4ac2-4c4c-a7c4-9400212f5682" providerId="ADAL" clId="{CB4C395B-A885-4802-8915-1A07B946E5A2}" dt="2023-05-20T10:45:23.740" v="1479"/>
          <ac:spMkLst>
            <pc:docMk/>
            <pc:sldMk cId="1930202711" sldId="295"/>
            <ac:spMk id="17" creationId="{EB197D2C-A33B-4345-BB16-C894ABA82F63}"/>
          </ac:spMkLst>
        </pc:spChg>
      </pc:sldChg>
      <pc:sldChg chg="addSp delSp modSp add ord">
        <pc:chgData name="AFIFA MOHAMED ISMAEEL ALTORABI" userId="c4b53981-4ac2-4c4c-a7c4-9400212f5682" providerId="ADAL" clId="{CB4C395B-A885-4802-8915-1A07B946E5A2}" dt="2023-05-20T10:47:15.798" v="1492"/>
        <pc:sldMkLst>
          <pc:docMk/>
          <pc:sldMk cId="2206252294" sldId="296"/>
        </pc:sldMkLst>
        <pc:spChg chg="add mod">
          <ac:chgData name="AFIFA MOHAMED ISMAEEL ALTORABI" userId="c4b53981-4ac2-4c4c-a7c4-9400212f5682" providerId="ADAL" clId="{CB4C395B-A885-4802-8915-1A07B946E5A2}" dt="2023-05-20T10:47:11.139" v="1490"/>
          <ac:spMkLst>
            <pc:docMk/>
            <pc:sldMk cId="2206252294" sldId="296"/>
            <ac:spMk id="2" creationId="{C7A53774-D236-A231-96BD-8AA7853A5DA5}"/>
          </ac:spMkLst>
        </pc:spChg>
        <pc:spChg chg="add mod">
          <ac:chgData name="AFIFA MOHAMED ISMAEEL ALTORABI" userId="c4b53981-4ac2-4c4c-a7c4-9400212f5682" providerId="ADAL" clId="{CB4C395B-A885-4802-8915-1A07B946E5A2}" dt="2023-05-20T10:47:11.139" v="1490"/>
          <ac:spMkLst>
            <pc:docMk/>
            <pc:sldMk cId="2206252294" sldId="296"/>
            <ac:spMk id="3" creationId="{86F5A822-2644-5F1B-CA22-8693081DA3C1}"/>
          </ac:spMkLst>
        </pc:spChg>
        <pc:spChg chg="mod">
          <ac:chgData name="AFIFA MOHAMED ISMAEEL ALTORABI" userId="c4b53981-4ac2-4c4c-a7c4-9400212f5682" providerId="ADAL" clId="{CB4C395B-A885-4802-8915-1A07B946E5A2}" dt="2023-05-20T10:47:11.139" v="1490"/>
          <ac:spMkLst>
            <pc:docMk/>
            <pc:sldMk cId="2206252294" sldId="296"/>
            <ac:spMk id="7" creationId="{3BC77B50-87F8-FA2D-C5D7-799450B0808C}"/>
          </ac:spMkLst>
        </pc:spChg>
        <pc:spChg chg="del">
          <ac:chgData name="AFIFA MOHAMED ISMAEEL ALTORABI" userId="c4b53981-4ac2-4c4c-a7c4-9400212f5682" providerId="ADAL" clId="{CB4C395B-A885-4802-8915-1A07B946E5A2}" dt="2023-05-20T10:46:57.560" v="1488" actId="478"/>
          <ac:spMkLst>
            <pc:docMk/>
            <pc:sldMk cId="2206252294" sldId="296"/>
            <ac:spMk id="8" creationId="{3BB67B7D-073C-068B-D857-05EBF6E5DEBD}"/>
          </ac:spMkLst>
        </pc:spChg>
        <pc:spChg chg="del">
          <ac:chgData name="AFIFA MOHAMED ISMAEEL ALTORABI" userId="c4b53981-4ac2-4c4c-a7c4-9400212f5682" providerId="ADAL" clId="{CB4C395B-A885-4802-8915-1A07B946E5A2}" dt="2023-05-20T10:46:57.560" v="1488" actId="478"/>
          <ac:spMkLst>
            <pc:docMk/>
            <pc:sldMk cId="2206252294" sldId="296"/>
            <ac:spMk id="9" creationId="{06AB6721-3DEB-DDBA-5C11-E668C2C33FE7}"/>
          </ac:spMkLst>
        </pc:spChg>
        <pc:spChg chg="mod">
          <ac:chgData name="AFIFA MOHAMED ISMAEEL ALTORABI" userId="c4b53981-4ac2-4c4c-a7c4-9400212f5682" providerId="ADAL" clId="{CB4C395B-A885-4802-8915-1A07B946E5A2}" dt="2023-05-20T10:47:11.139" v="1490"/>
          <ac:spMkLst>
            <pc:docMk/>
            <pc:sldMk cId="2206252294" sldId="296"/>
            <ac:spMk id="12" creationId="{B1F47E4F-7060-69BB-9B95-363BABF8C6B6}"/>
          </ac:spMkLst>
        </pc:spChg>
        <pc:spChg chg="mod">
          <ac:chgData name="AFIFA MOHAMED ISMAEEL ALTORABI" userId="c4b53981-4ac2-4c4c-a7c4-9400212f5682" providerId="ADAL" clId="{CB4C395B-A885-4802-8915-1A07B946E5A2}" dt="2023-05-20T10:47:11.139" v="1490"/>
          <ac:spMkLst>
            <pc:docMk/>
            <pc:sldMk cId="2206252294" sldId="296"/>
            <ac:spMk id="13" creationId="{B1D32FD2-B1C6-8886-A3D4-8F67706DF4E1}"/>
          </ac:spMkLst>
        </pc:spChg>
        <pc:spChg chg="mod">
          <ac:chgData name="AFIFA MOHAMED ISMAEEL ALTORABI" userId="c4b53981-4ac2-4c4c-a7c4-9400212f5682" providerId="ADAL" clId="{CB4C395B-A885-4802-8915-1A07B946E5A2}" dt="2023-05-20T10:47:11.139" v="1490"/>
          <ac:spMkLst>
            <pc:docMk/>
            <pc:sldMk cId="2206252294" sldId="296"/>
            <ac:spMk id="14" creationId="{01290F12-273F-11C6-DD55-D9B81F2502C1}"/>
          </ac:spMkLst>
        </pc:spChg>
        <pc:spChg chg="mod">
          <ac:chgData name="AFIFA MOHAMED ISMAEEL ALTORABI" userId="c4b53981-4ac2-4c4c-a7c4-9400212f5682" providerId="ADAL" clId="{CB4C395B-A885-4802-8915-1A07B946E5A2}" dt="2023-05-20T10:47:11.139" v="1490"/>
          <ac:spMkLst>
            <pc:docMk/>
            <pc:sldMk cId="2206252294" sldId="296"/>
            <ac:spMk id="15" creationId="{5277E1FA-C7E9-EC94-2D47-6FA625E4A601}"/>
          </ac:spMkLst>
        </pc:spChg>
        <pc:spChg chg="mod">
          <ac:chgData name="AFIFA MOHAMED ISMAEEL ALTORABI" userId="c4b53981-4ac2-4c4c-a7c4-9400212f5682" providerId="ADAL" clId="{CB4C395B-A885-4802-8915-1A07B946E5A2}" dt="2023-05-20T10:47:11.139" v="1490"/>
          <ac:spMkLst>
            <pc:docMk/>
            <pc:sldMk cId="2206252294" sldId="296"/>
            <ac:spMk id="18" creationId="{F497906F-B447-888D-44EC-512B8D0CB4AB}"/>
          </ac:spMkLst>
        </pc:spChg>
        <pc:spChg chg="mod">
          <ac:chgData name="AFIFA MOHAMED ISMAEEL ALTORABI" userId="c4b53981-4ac2-4c4c-a7c4-9400212f5682" providerId="ADAL" clId="{CB4C395B-A885-4802-8915-1A07B946E5A2}" dt="2023-05-20T10:47:11.139" v="1490"/>
          <ac:spMkLst>
            <pc:docMk/>
            <pc:sldMk cId="2206252294" sldId="296"/>
            <ac:spMk id="19" creationId="{94A9008D-BE10-C62D-0219-04EEFAD628F9}"/>
          </ac:spMkLst>
        </pc:spChg>
        <pc:spChg chg="mod">
          <ac:chgData name="AFIFA MOHAMED ISMAEEL ALTORABI" userId="c4b53981-4ac2-4c4c-a7c4-9400212f5682" providerId="ADAL" clId="{CB4C395B-A885-4802-8915-1A07B946E5A2}" dt="2023-05-20T10:47:11.139" v="1490"/>
          <ac:spMkLst>
            <pc:docMk/>
            <pc:sldMk cId="2206252294" sldId="296"/>
            <ac:spMk id="20" creationId="{311F7A10-616A-E783-C147-9DB81DF183AB}"/>
          </ac:spMkLst>
        </pc:spChg>
        <pc:spChg chg="mod">
          <ac:chgData name="AFIFA MOHAMED ISMAEEL ALTORABI" userId="c4b53981-4ac2-4c4c-a7c4-9400212f5682" providerId="ADAL" clId="{CB4C395B-A885-4802-8915-1A07B946E5A2}" dt="2023-05-20T10:47:11.139" v="1490"/>
          <ac:spMkLst>
            <pc:docMk/>
            <pc:sldMk cId="2206252294" sldId="296"/>
            <ac:spMk id="21" creationId="{905EC61F-E863-C613-0CCD-1E5E66B50B17}"/>
          </ac:spMkLst>
        </pc:spChg>
        <pc:spChg chg="mod">
          <ac:chgData name="AFIFA MOHAMED ISMAEEL ALTORABI" userId="c4b53981-4ac2-4c4c-a7c4-9400212f5682" providerId="ADAL" clId="{CB4C395B-A885-4802-8915-1A07B946E5A2}" dt="2023-05-20T10:47:11.139" v="1490"/>
          <ac:spMkLst>
            <pc:docMk/>
            <pc:sldMk cId="2206252294" sldId="296"/>
            <ac:spMk id="22" creationId="{DE6BE41C-6BC3-4D46-A2FE-F58DD57EE787}"/>
          </ac:spMkLst>
        </pc:spChg>
        <pc:spChg chg="mod">
          <ac:chgData name="AFIFA MOHAMED ISMAEEL ALTORABI" userId="c4b53981-4ac2-4c4c-a7c4-9400212f5682" providerId="ADAL" clId="{CB4C395B-A885-4802-8915-1A07B946E5A2}" dt="2023-05-20T10:47:11.139" v="1490"/>
          <ac:spMkLst>
            <pc:docMk/>
            <pc:sldMk cId="2206252294" sldId="296"/>
            <ac:spMk id="23" creationId="{A2447289-DF2D-24F7-30D6-247F579AE9B8}"/>
          </ac:spMkLst>
        </pc:spChg>
        <pc:spChg chg="mod">
          <ac:chgData name="AFIFA MOHAMED ISMAEEL ALTORABI" userId="c4b53981-4ac2-4c4c-a7c4-9400212f5682" providerId="ADAL" clId="{CB4C395B-A885-4802-8915-1A07B946E5A2}" dt="2023-05-20T10:47:11.139" v="1490"/>
          <ac:spMkLst>
            <pc:docMk/>
            <pc:sldMk cId="2206252294" sldId="296"/>
            <ac:spMk id="24" creationId="{EB04A92F-200F-3CBE-67D8-6ECF27771AFA}"/>
          </ac:spMkLst>
        </pc:spChg>
        <pc:spChg chg="mod">
          <ac:chgData name="AFIFA MOHAMED ISMAEEL ALTORABI" userId="c4b53981-4ac2-4c4c-a7c4-9400212f5682" providerId="ADAL" clId="{CB4C395B-A885-4802-8915-1A07B946E5A2}" dt="2023-05-20T10:47:11.139" v="1490"/>
          <ac:spMkLst>
            <pc:docMk/>
            <pc:sldMk cId="2206252294" sldId="296"/>
            <ac:spMk id="25" creationId="{FD49A42A-7DEF-60DF-1C18-23769DD3280E}"/>
          </ac:spMkLst>
        </pc:spChg>
        <pc:spChg chg="mod">
          <ac:chgData name="AFIFA MOHAMED ISMAEEL ALTORABI" userId="c4b53981-4ac2-4c4c-a7c4-9400212f5682" providerId="ADAL" clId="{CB4C395B-A885-4802-8915-1A07B946E5A2}" dt="2023-05-20T10:47:11.139" v="1490"/>
          <ac:spMkLst>
            <pc:docMk/>
            <pc:sldMk cId="2206252294" sldId="296"/>
            <ac:spMk id="26" creationId="{1D3697A7-9F4C-F530-549A-CF6960C205CF}"/>
          </ac:spMkLst>
        </pc:spChg>
        <pc:spChg chg="mod">
          <ac:chgData name="AFIFA MOHAMED ISMAEEL ALTORABI" userId="c4b53981-4ac2-4c4c-a7c4-9400212f5682" providerId="ADAL" clId="{CB4C395B-A885-4802-8915-1A07B946E5A2}" dt="2023-05-20T10:47:11.139" v="1490"/>
          <ac:spMkLst>
            <pc:docMk/>
            <pc:sldMk cId="2206252294" sldId="296"/>
            <ac:spMk id="27" creationId="{AD35B4B8-CFBE-BC65-3CCF-7E56429A3E02}"/>
          </ac:spMkLst>
        </pc:spChg>
        <pc:spChg chg="mod">
          <ac:chgData name="AFIFA MOHAMED ISMAEEL ALTORABI" userId="c4b53981-4ac2-4c4c-a7c4-9400212f5682" providerId="ADAL" clId="{CB4C395B-A885-4802-8915-1A07B946E5A2}" dt="2023-05-20T10:47:11.139" v="1490"/>
          <ac:spMkLst>
            <pc:docMk/>
            <pc:sldMk cId="2206252294" sldId="296"/>
            <ac:spMk id="28" creationId="{C826B2B3-C4B7-E930-7D19-1EBD41A8851E}"/>
          </ac:spMkLst>
        </pc:spChg>
        <pc:spChg chg="mod">
          <ac:chgData name="AFIFA MOHAMED ISMAEEL ALTORABI" userId="c4b53981-4ac2-4c4c-a7c4-9400212f5682" providerId="ADAL" clId="{CB4C395B-A885-4802-8915-1A07B946E5A2}" dt="2023-05-20T10:47:11.139" v="1490"/>
          <ac:spMkLst>
            <pc:docMk/>
            <pc:sldMk cId="2206252294" sldId="296"/>
            <ac:spMk id="29" creationId="{251264A4-77E5-404D-1EEC-595CCD599C19}"/>
          </ac:spMkLst>
        </pc:spChg>
        <pc:spChg chg="mod">
          <ac:chgData name="AFIFA MOHAMED ISMAEEL ALTORABI" userId="c4b53981-4ac2-4c4c-a7c4-9400212f5682" providerId="ADAL" clId="{CB4C395B-A885-4802-8915-1A07B946E5A2}" dt="2023-05-20T10:47:11.139" v="1490"/>
          <ac:spMkLst>
            <pc:docMk/>
            <pc:sldMk cId="2206252294" sldId="296"/>
            <ac:spMk id="30" creationId="{94479B9E-A907-1BB2-492C-222D28F7F89E}"/>
          </ac:spMkLst>
        </pc:spChg>
        <pc:spChg chg="mod">
          <ac:chgData name="AFIFA MOHAMED ISMAEEL ALTORABI" userId="c4b53981-4ac2-4c4c-a7c4-9400212f5682" providerId="ADAL" clId="{CB4C395B-A885-4802-8915-1A07B946E5A2}" dt="2023-05-20T10:47:11.139" v="1490"/>
          <ac:spMkLst>
            <pc:docMk/>
            <pc:sldMk cId="2206252294" sldId="296"/>
            <ac:spMk id="31" creationId="{6916A315-E0F2-768C-294D-EE3680337FE1}"/>
          </ac:spMkLst>
        </pc:spChg>
        <pc:spChg chg="mod">
          <ac:chgData name="AFIFA MOHAMED ISMAEEL ALTORABI" userId="c4b53981-4ac2-4c4c-a7c4-9400212f5682" providerId="ADAL" clId="{CB4C395B-A885-4802-8915-1A07B946E5A2}" dt="2023-05-20T10:47:11.139" v="1490"/>
          <ac:spMkLst>
            <pc:docMk/>
            <pc:sldMk cId="2206252294" sldId="296"/>
            <ac:spMk id="32" creationId="{135614D9-BB3F-EE51-1B44-9FD488B414B5}"/>
          </ac:spMkLst>
        </pc:spChg>
        <pc:spChg chg="mod">
          <ac:chgData name="AFIFA MOHAMED ISMAEEL ALTORABI" userId="c4b53981-4ac2-4c4c-a7c4-9400212f5682" providerId="ADAL" clId="{CB4C395B-A885-4802-8915-1A07B946E5A2}" dt="2023-05-20T10:47:11.139" v="1490"/>
          <ac:spMkLst>
            <pc:docMk/>
            <pc:sldMk cId="2206252294" sldId="296"/>
            <ac:spMk id="33" creationId="{E87E3898-5A03-C270-05F4-08286FBEFD57}"/>
          </ac:spMkLst>
        </pc:spChg>
        <pc:spChg chg="mod">
          <ac:chgData name="AFIFA MOHAMED ISMAEEL ALTORABI" userId="c4b53981-4ac2-4c4c-a7c4-9400212f5682" providerId="ADAL" clId="{CB4C395B-A885-4802-8915-1A07B946E5A2}" dt="2023-05-20T10:47:11.139" v="1490"/>
          <ac:spMkLst>
            <pc:docMk/>
            <pc:sldMk cId="2206252294" sldId="296"/>
            <ac:spMk id="34" creationId="{945D14D0-5692-EB02-D7FA-DB44E3A3B7BD}"/>
          </ac:spMkLst>
        </pc:spChg>
        <pc:spChg chg="mod">
          <ac:chgData name="AFIFA MOHAMED ISMAEEL ALTORABI" userId="c4b53981-4ac2-4c4c-a7c4-9400212f5682" providerId="ADAL" clId="{CB4C395B-A885-4802-8915-1A07B946E5A2}" dt="2023-05-20T10:47:11.139" v="1490"/>
          <ac:spMkLst>
            <pc:docMk/>
            <pc:sldMk cId="2206252294" sldId="296"/>
            <ac:spMk id="35" creationId="{A0AB1C43-9DBD-5599-F5B6-2FBB99BC3644}"/>
          </ac:spMkLst>
        </pc:spChg>
        <pc:spChg chg="mod">
          <ac:chgData name="AFIFA MOHAMED ISMAEEL ALTORABI" userId="c4b53981-4ac2-4c4c-a7c4-9400212f5682" providerId="ADAL" clId="{CB4C395B-A885-4802-8915-1A07B946E5A2}" dt="2023-05-20T10:47:11.139" v="1490"/>
          <ac:spMkLst>
            <pc:docMk/>
            <pc:sldMk cId="2206252294" sldId="296"/>
            <ac:spMk id="36" creationId="{B0718281-ED45-50D3-4B5D-990DEF01E936}"/>
          </ac:spMkLst>
        </pc:spChg>
        <pc:spChg chg="mod">
          <ac:chgData name="AFIFA MOHAMED ISMAEEL ALTORABI" userId="c4b53981-4ac2-4c4c-a7c4-9400212f5682" providerId="ADAL" clId="{CB4C395B-A885-4802-8915-1A07B946E5A2}" dt="2023-05-20T10:47:11.139" v="1490"/>
          <ac:spMkLst>
            <pc:docMk/>
            <pc:sldMk cId="2206252294" sldId="296"/>
            <ac:spMk id="37" creationId="{CE480FB8-F47B-A215-6F82-F775589C507E}"/>
          </ac:spMkLst>
        </pc:spChg>
        <pc:spChg chg="mod">
          <ac:chgData name="AFIFA MOHAMED ISMAEEL ALTORABI" userId="c4b53981-4ac2-4c4c-a7c4-9400212f5682" providerId="ADAL" clId="{CB4C395B-A885-4802-8915-1A07B946E5A2}" dt="2023-05-20T10:47:11.139" v="1490"/>
          <ac:spMkLst>
            <pc:docMk/>
            <pc:sldMk cId="2206252294" sldId="296"/>
            <ac:spMk id="38" creationId="{0856DADB-182D-083D-5D0C-D5B8F44339F7}"/>
          </ac:spMkLst>
        </pc:spChg>
        <pc:spChg chg="mod">
          <ac:chgData name="AFIFA MOHAMED ISMAEEL ALTORABI" userId="c4b53981-4ac2-4c4c-a7c4-9400212f5682" providerId="ADAL" clId="{CB4C395B-A885-4802-8915-1A07B946E5A2}" dt="2023-05-20T10:47:11.139" v="1490"/>
          <ac:spMkLst>
            <pc:docMk/>
            <pc:sldMk cId="2206252294" sldId="296"/>
            <ac:spMk id="39" creationId="{5EB050DD-C197-AD24-B4D8-534A69B9C17F}"/>
          </ac:spMkLst>
        </pc:spChg>
        <pc:spChg chg="mod">
          <ac:chgData name="AFIFA MOHAMED ISMAEEL ALTORABI" userId="c4b53981-4ac2-4c4c-a7c4-9400212f5682" providerId="ADAL" clId="{CB4C395B-A885-4802-8915-1A07B946E5A2}" dt="2023-05-20T10:47:11.139" v="1490"/>
          <ac:spMkLst>
            <pc:docMk/>
            <pc:sldMk cId="2206252294" sldId="296"/>
            <ac:spMk id="40" creationId="{03AD1D5F-0608-E6F4-E21F-7DC36E2C171A}"/>
          </ac:spMkLst>
        </pc:spChg>
        <pc:spChg chg="mod">
          <ac:chgData name="AFIFA MOHAMED ISMAEEL ALTORABI" userId="c4b53981-4ac2-4c4c-a7c4-9400212f5682" providerId="ADAL" clId="{CB4C395B-A885-4802-8915-1A07B946E5A2}" dt="2023-05-20T10:47:11.139" v="1490"/>
          <ac:spMkLst>
            <pc:docMk/>
            <pc:sldMk cId="2206252294" sldId="296"/>
            <ac:spMk id="41" creationId="{E56DB9F5-A695-08FD-A79C-3AF9DF506CF3}"/>
          </ac:spMkLst>
        </pc:spChg>
        <pc:spChg chg="mod">
          <ac:chgData name="AFIFA MOHAMED ISMAEEL ALTORABI" userId="c4b53981-4ac2-4c4c-a7c4-9400212f5682" providerId="ADAL" clId="{CB4C395B-A885-4802-8915-1A07B946E5A2}" dt="2023-05-20T10:47:11.139" v="1490"/>
          <ac:spMkLst>
            <pc:docMk/>
            <pc:sldMk cId="2206252294" sldId="296"/>
            <ac:spMk id="42" creationId="{F81DF767-EBE2-921E-B990-E4AD09A9A294}"/>
          </ac:spMkLst>
        </pc:spChg>
        <pc:grpChg chg="add mod">
          <ac:chgData name="AFIFA MOHAMED ISMAEEL ALTORABI" userId="c4b53981-4ac2-4c4c-a7c4-9400212f5682" providerId="ADAL" clId="{CB4C395B-A885-4802-8915-1A07B946E5A2}" dt="2023-05-20T10:47:11.139" v="1490"/>
          <ac:grpSpMkLst>
            <pc:docMk/>
            <pc:sldMk cId="2206252294" sldId="296"/>
            <ac:grpSpMk id="6" creationId="{157D4528-D5B1-25AB-A701-2E91AD2C652A}"/>
          </ac:grpSpMkLst>
        </pc:grpChg>
        <pc:picChg chg="add mod">
          <ac:chgData name="AFIFA MOHAMED ISMAEEL ALTORABI" userId="c4b53981-4ac2-4c4c-a7c4-9400212f5682" providerId="ADAL" clId="{CB4C395B-A885-4802-8915-1A07B946E5A2}" dt="2023-05-20T10:47:11.139" v="1490"/>
          <ac:picMkLst>
            <pc:docMk/>
            <pc:sldMk cId="2206252294" sldId="296"/>
            <ac:picMk id="5" creationId="{5DDEC042-C954-0D5B-978A-971350073082}"/>
          </ac:picMkLst>
        </pc:picChg>
        <pc:picChg chg="del">
          <ac:chgData name="AFIFA MOHAMED ISMAEEL ALTORABI" userId="c4b53981-4ac2-4c4c-a7c4-9400212f5682" providerId="ADAL" clId="{CB4C395B-A885-4802-8915-1A07B946E5A2}" dt="2023-05-20T10:46:57.560" v="1488" actId="478"/>
          <ac:picMkLst>
            <pc:docMk/>
            <pc:sldMk cId="2206252294" sldId="296"/>
            <ac:picMk id="10" creationId="{15263172-B17B-A1F2-E4AA-EB0C0DAC84B3}"/>
          </ac:picMkLst>
        </pc:picChg>
        <pc:picChg chg="del">
          <ac:chgData name="AFIFA MOHAMED ISMAEEL ALTORABI" userId="c4b53981-4ac2-4c4c-a7c4-9400212f5682" providerId="ADAL" clId="{CB4C395B-A885-4802-8915-1A07B946E5A2}" dt="2023-05-20T10:46:57.560" v="1488" actId="478"/>
          <ac:picMkLst>
            <pc:docMk/>
            <pc:sldMk cId="2206252294" sldId="296"/>
            <ac:picMk id="11" creationId="{9491D927-BACD-B190-5A0B-41A65C21AF7A}"/>
          </ac:picMkLst>
        </pc:picChg>
      </pc:sldChg>
      <pc:sldChg chg="addSp delSp modSp add mod">
        <pc:chgData name="AFIFA MOHAMED ISMAEEL ALTORABI" userId="c4b53981-4ac2-4c4c-a7c4-9400212f5682" providerId="ADAL" clId="{CB4C395B-A885-4802-8915-1A07B946E5A2}" dt="2023-05-20T14:40:36.356" v="2053" actId="2711"/>
        <pc:sldMkLst>
          <pc:docMk/>
          <pc:sldMk cId="1794547668" sldId="297"/>
        </pc:sldMkLst>
        <pc:spChg chg="del">
          <ac:chgData name="AFIFA MOHAMED ISMAEEL ALTORABI" userId="c4b53981-4ac2-4c4c-a7c4-9400212f5682" providerId="ADAL" clId="{CB4C395B-A885-4802-8915-1A07B946E5A2}" dt="2023-05-20T10:48:26.493" v="1501" actId="478"/>
          <ac:spMkLst>
            <pc:docMk/>
            <pc:sldMk cId="1794547668" sldId="297"/>
            <ac:spMk id="2" creationId="{55C839F1-4F1D-F268-F71C-C5D3A2EB147A}"/>
          </ac:spMkLst>
        </pc:spChg>
        <pc:spChg chg="add del mod">
          <ac:chgData name="AFIFA MOHAMED ISMAEEL ALTORABI" userId="c4b53981-4ac2-4c4c-a7c4-9400212f5682" providerId="ADAL" clId="{CB4C395B-A885-4802-8915-1A07B946E5A2}" dt="2023-05-20T10:48:28.322" v="1502" actId="478"/>
          <ac:spMkLst>
            <pc:docMk/>
            <pc:sldMk cId="1794547668" sldId="297"/>
            <ac:spMk id="5" creationId="{0A856D88-DFC6-E8EE-AE08-E9E393146061}"/>
          </ac:spMkLst>
        </pc:spChg>
        <pc:spChg chg="mod">
          <ac:chgData name="AFIFA MOHAMED ISMAEEL ALTORABI" userId="c4b53981-4ac2-4c4c-a7c4-9400212f5682" providerId="ADAL" clId="{CB4C395B-A885-4802-8915-1A07B946E5A2}" dt="2023-05-20T12:22:00.752" v="1785" actId="404"/>
          <ac:spMkLst>
            <pc:docMk/>
            <pc:sldMk cId="1794547668" sldId="297"/>
            <ac:spMk id="19" creationId="{082DB7E0-9F75-D676-894B-D32B7AD4684E}"/>
          </ac:spMkLst>
        </pc:spChg>
        <pc:spChg chg="mod">
          <ac:chgData name="AFIFA MOHAMED ISMAEEL ALTORABI" userId="c4b53981-4ac2-4c4c-a7c4-9400212f5682" providerId="ADAL" clId="{CB4C395B-A885-4802-8915-1A07B946E5A2}" dt="2023-05-20T12:21:04.670" v="1774" actId="14100"/>
          <ac:spMkLst>
            <pc:docMk/>
            <pc:sldMk cId="1794547668" sldId="297"/>
            <ac:spMk id="20" creationId="{24BA1A3E-7490-2CFA-5673-6B27C61675FA}"/>
          </ac:spMkLst>
        </pc:spChg>
        <pc:spChg chg="mod">
          <ac:chgData name="AFIFA MOHAMED ISMAEEL ALTORABI" userId="c4b53981-4ac2-4c4c-a7c4-9400212f5682" providerId="ADAL" clId="{CB4C395B-A885-4802-8915-1A07B946E5A2}" dt="2023-05-20T12:22:05.775" v="1786" actId="404"/>
          <ac:spMkLst>
            <pc:docMk/>
            <pc:sldMk cId="1794547668" sldId="297"/>
            <ac:spMk id="21" creationId="{248F6C61-DAA8-5786-307C-EAA5F178BAC2}"/>
          </ac:spMkLst>
        </pc:spChg>
        <pc:spChg chg="mod">
          <ac:chgData name="AFIFA MOHAMED ISMAEEL ALTORABI" userId="c4b53981-4ac2-4c4c-a7c4-9400212f5682" providerId="ADAL" clId="{CB4C395B-A885-4802-8915-1A07B946E5A2}" dt="2023-05-20T12:21:04.670" v="1774" actId="14100"/>
          <ac:spMkLst>
            <pc:docMk/>
            <pc:sldMk cId="1794547668" sldId="297"/>
            <ac:spMk id="22" creationId="{1480C44E-19CA-2735-F799-B844F85BF672}"/>
          </ac:spMkLst>
        </pc:spChg>
        <pc:spChg chg="mod">
          <ac:chgData name="AFIFA MOHAMED ISMAEEL ALTORABI" userId="c4b53981-4ac2-4c4c-a7c4-9400212f5682" providerId="ADAL" clId="{CB4C395B-A885-4802-8915-1A07B946E5A2}" dt="2023-05-20T12:21:50.811" v="1783" actId="404"/>
          <ac:spMkLst>
            <pc:docMk/>
            <pc:sldMk cId="1794547668" sldId="297"/>
            <ac:spMk id="23" creationId="{22757F84-E157-D8EB-DE41-743356219491}"/>
          </ac:spMkLst>
        </pc:spChg>
        <pc:spChg chg="mod">
          <ac:chgData name="AFIFA MOHAMED ISMAEEL ALTORABI" userId="c4b53981-4ac2-4c4c-a7c4-9400212f5682" providerId="ADAL" clId="{CB4C395B-A885-4802-8915-1A07B946E5A2}" dt="2023-05-20T12:21:04.670" v="1774" actId="14100"/>
          <ac:spMkLst>
            <pc:docMk/>
            <pc:sldMk cId="1794547668" sldId="297"/>
            <ac:spMk id="24" creationId="{B773E005-FAD2-4CAE-D935-54162BDCDFA6}"/>
          </ac:spMkLst>
        </pc:spChg>
        <pc:spChg chg="mod">
          <ac:chgData name="AFIFA MOHAMED ISMAEEL ALTORABI" userId="c4b53981-4ac2-4c4c-a7c4-9400212f5682" providerId="ADAL" clId="{CB4C395B-A885-4802-8915-1A07B946E5A2}" dt="2023-05-20T12:21:32.689" v="1780" actId="404"/>
          <ac:spMkLst>
            <pc:docMk/>
            <pc:sldMk cId="1794547668" sldId="297"/>
            <ac:spMk id="25" creationId="{5C04EDF7-5EEE-671E-5140-4ECC093B0D9E}"/>
          </ac:spMkLst>
        </pc:spChg>
        <pc:spChg chg="mod">
          <ac:chgData name="AFIFA MOHAMED ISMAEEL ALTORABI" userId="c4b53981-4ac2-4c4c-a7c4-9400212f5682" providerId="ADAL" clId="{CB4C395B-A885-4802-8915-1A07B946E5A2}" dt="2023-05-20T12:21:04.670" v="1774" actId="14100"/>
          <ac:spMkLst>
            <pc:docMk/>
            <pc:sldMk cId="1794547668" sldId="297"/>
            <ac:spMk id="26" creationId="{38B83E2C-A648-F264-465A-999486BD17C9}"/>
          </ac:spMkLst>
        </pc:spChg>
        <pc:spChg chg="mod">
          <ac:chgData name="AFIFA MOHAMED ISMAEEL ALTORABI" userId="c4b53981-4ac2-4c4c-a7c4-9400212f5682" providerId="ADAL" clId="{CB4C395B-A885-4802-8915-1A07B946E5A2}" dt="2023-05-20T12:21:57.999" v="1784" actId="404"/>
          <ac:spMkLst>
            <pc:docMk/>
            <pc:sldMk cId="1794547668" sldId="297"/>
            <ac:spMk id="27" creationId="{B0395B62-8CB5-C4CA-77D8-F093CFB1A743}"/>
          </ac:spMkLst>
        </pc:spChg>
        <pc:spChg chg="mod">
          <ac:chgData name="AFIFA MOHAMED ISMAEEL ALTORABI" userId="c4b53981-4ac2-4c4c-a7c4-9400212f5682" providerId="ADAL" clId="{CB4C395B-A885-4802-8915-1A07B946E5A2}" dt="2023-05-20T12:21:04.670" v="1774" actId="14100"/>
          <ac:spMkLst>
            <pc:docMk/>
            <pc:sldMk cId="1794547668" sldId="297"/>
            <ac:spMk id="28" creationId="{6578FA16-CEE8-7F38-0DF5-7DD09CB3F74E}"/>
          </ac:spMkLst>
        </pc:spChg>
        <pc:spChg chg="mod">
          <ac:chgData name="AFIFA MOHAMED ISMAEEL ALTORABI" userId="c4b53981-4ac2-4c4c-a7c4-9400212f5682" providerId="ADAL" clId="{CB4C395B-A885-4802-8915-1A07B946E5A2}" dt="2023-05-20T12:21:37.446" v="1781" actId="404"/>
          <ac:spMkLst>
            <pc:docMk/>
            <pc:sldMk cId="1794547668" sldId="297"/>
            <ac:spMk id="29" creationId="{CCA42090-D892-1176-3691-7C0EFB44C744}"/>
          </ac:spMkLst>
        </pc:spChg>
        <pc:spChg chg="mod">
          <ac:chgData name="AFIFA MOHAMED ISMAEEL ALTORABI" userId="c4b53981-4ac2-4c4c-a7c4-9400212f5682" providerId="ADAL" clId="{CB4C395B-A885-4802-8915-1A07B946E5A2}" dt="2023-05-20T12:21:04.670" v="1774" actId="14100"/>
          <ac:spMkLst>
            <pc:docMk/>
            <pc:sldMk cId="1794547668" sldId="297"/>
            <ac:spMk id="30" creationId="{54929639-CBA2-642B-802F-E2A69EAA046B}"/>
          </ac:spMkLst>
        </pc:spChg>
        <pc:spChg chg="mod">
          <ac:chgData name="AFIFA MOHAMED ISMAEEL ALTORABI" userId="c4b53981-4ac2-4c4c-a7c4-9400212f5682" providerId="ADAL" clId="{CB4C395B-A885-4802-8915-1A07B946E5A2}" dt="2023-05-20T12:21:48.342" v="1782" actId="404"/>
          <ac:spMkLst>
            <pc:docMk/>
            <pc:sldMk cId="1794547668" sldId="297"/>
            <ac:spMk id="31" creationId="{483DDCB4-993C-1680-4085-744B68E36961}"/>
          </ac:spMkLst>
        </pc:spChg>
        <pc:spChg chg="mod">
          <ac:chgData name="AFIFA MOHAMED ISMAEEL ALTORABI" userId="c4b53981-4ac2-4c4c-a7c4-9400212f5682" providerId="ADAL" clId="{CB4C395B-A885-4802-8915-1A07B946E5A2}" dt="2023-05-20T12:21:04.670" v="1774" actId="14100"/>
          <ac:spMkLst>
            <pc:docMk/>
            <pc:sldMk cId="1794547668" sldId="297"/>
            <ac:spMk id="32" creationId="{BEBB0818-498B-6838-5CEF-F4539641EBA8}"/>
          </ac:spMkLst>
        </pc:spChg>
        <pc:spChg chg="mod">
          <ac:chgData name="AFIFA MOHAMED ISMAEEL ALTORABI" userId="c4b53981-4ac2-4c4c-a7c4-9400212f5682" providerId="ADAL" clId="{CB4C395B-A885-4802-8915-1A07B946E5A2}" dt="2023-05-20T12:21:28.103" v="1779" actId="404"/>
          <ac:spMkLst>
            <pc:docMk/>
            <pc:sldMk cId="1794547668" sldId="297"/>
            <ac:spMk id="33" creationId="{B1F268DC-CA8B-FD90-F06E-0809DFE39BCE}"/>
          </ac:spMkLst>
        </pc:spChg>
        <pc:spChg chg="mod">
          <ac:chgData name="AFIFA MOHAMED ISMAEEL ALTORABI" userId="c4b53981-4ac2-4c4c-a7c4-9400212f5682" providerId="ADAL" clId="{CB4C395B-A885-4802-8915-1A07B946E5A2}" dt="2023-05-20T12:21:04.670" v="1774" actId="14100"/>
          <ac:spMkLst>
            <pc:docMk/>
            <pc:sldMk cId="1794547668" sldId="297"/>
            <ac:spMk id="34" creationId="{4ADE95C0-58D9-FC69-22A0-1B6908AFEC86}"/>
          </ac:spMkLst>
        </pc:spChg>
        <pc:spChg chg="mod">
          <ac:chgData name="AFIFA MOHAMED ISMAEEL ALTORABI" userId="c4b53981-4ac2-4c4c-a7c4-9400212f5682" providerId="ADAL" clId="{CB4C395B-A885-4802-8915-1A07B946E5A2}" dt="2023-05-20T14:40:36.356" v="2053" actId="2711"/>
          <ac:spMkLst>
            <pc:docMk/>
            <pc:sldMk cId="1794547668" sldId="297"/>
            <ac:spMk id="35" creationId="{E7465095-D9B8-EF4E-6113-88F261E898D4}"/>
          </ac:spMkLst>
        </pc:spChg>
        <pc:spChg chg="add del mod">
          <ac:chgData name="AFIFA MOHAMED ISMAEEL ALTORABI" userId="c4b53981-4ac2-4c4c-a7c4-9400212f5682" providerId="ADAL" clId="{CB4C395B-A885-4802-8915-1A07B946E5A2}" dt="2023-05-20T12:21:04.670" v="1774" actId="14100"/>
          <ac:spMkLst>
            <pc:docMk/>
            <pc:sldMk cId="1794547668" sldId="297"/>
            <ac:spMk id="36" creationId="{3F1F388F-3751-6483-3092-B2F8352BFEB3}"/>
          </ac:spMkLst>
        </pc:spChg>
        <pc:spChg chg="add mod">
          <ac:chgData name="AFIFA MOHAMED ISMAEEL ALTORABI" userId="c4b53981-4ac2-4c4c-a7c4-9400212f5682" providerId="ADAL" clId="{CB4C395B-A885-4802-8915-1A07B946E5A2}" dt="2023-05-20T12:08:54.908" v="1727" actId="1076"/>
          <ac:spMkLst>
            <pc:docMk/>
            <pc:sldMk cId="1794547668" sldId="297"/>
            <ac:spMk id="37" creationId="{476BB386-478E-93B4-DE1A-114C1046AC5B}"/>
          </ac:spMkLst>
        </pc:spChg>
        <pc:spChg chg="add mod">
          <ac:chgData name="AFIFA MOHAMED ISMAEEL ALTORABI" userId="c4b53981-4ac2-4c4c-a7c4-9400212f5682" providerId="ADAL" clId="{CB4C395B-A885-4802-8915-1A07B946E5A2}" dt="2023-05-20T12:21:15.749" v="1776" actId="403"/>
          <ac:spMkLst>
            <pc:docMk/>
            <pc:sldMk cId="1794547668" sldId="297"/>
            <ac:spMk id="38" creationId="{A0276E96-4F2B-47EE-5707-4E16510E26E3}"/>
          </ac:spMkLst>
        </pc:spChg>
        <pc:spChg chg="add">
          <ac:chgData name="AFIFA MOHAMED ISMAEEL ALTORABI" userId="c4b53981-4ac2-4c4c-a7c4-9400212f5682" providerId="ADAL" clId="{CB4C395B-A885-4802-8915-1A07B946E5A2}" dt="2023-05-20T10:57:51.180" v="1575"/>
          <ac:spMkLst>
            <pc:docMk/>
            <pc:sldMk cId="1794547668" sldId="297"/>
            <ac:spMk id="40" creationId="{B7C306CA-1951-E3FC-F3EA-6582D57FBD20}"/>
          </ac:spMkLst>
        </pc:spChg>
        <pc:spChg chg="add del mod">
          <ac:chgData name="AFIFA MOHAMED ISMAEEL ALTORABI" userId="c4b53981-4ac2-4c4c-a7c4-9400212f5682" providerId="ADAL" clId="{CB4C395B-A885-4802-8915-1A07B946E5A2}" dt="2023-05-20T10:58:18.231" v="1580" actId="478"/>
          <ac:spMkLst>
            <pc:docMk/>
            <pc:sldMk cId="1794547668" sldId="297"/>
            <ac:spMk id="41" creationId="{0694575F-F22B-75D5-DAEB-428B17E13997}"/>
          </ac:spMkLst>
        </pc:spChg>
        <pc:grpChg chg="add mod">
          <ac:chgData name="AFIFA MOHAMED ISMAEEL ALTORABI" userId="c4b53981-4ac2-4c4c-a7c4-9400212f5682" providerId="ADAL" clId="{CB4C395B-A885-4802-8915-1A07B946E5A2}" dt="2023-05-20T12:21:04.670" v="1774" actId="14100"/>
          <ac:grpSpMkLst>
            <pc:docMk/>
            <pc:sldMk cId="1794547668" sldId="297"/>
            <ac:grpSpMk id="2" creationId="{5163AE33-7A35-2A76-FC63-6309CA214582}"/>
          </ac:grpSpMkLst>
        </pc:grpChg>
        <pc:grpChg chg="add mod">
          <ac:chgData name="AFIFA MOHAMED ISMAEEL ALTORABI" userId="c4b53981-4ac2-4c4c-a7c4-9400212f5682" providerId="ADAL" clId="{CB4C395B-A885-4802-8915-1A07B946E5A2}" dt="2023-05-20T12:21:04.670" v="1774" actId="14100"/>
          <ac:grpSpMkLst>
            <pc:docMk/>
            <pc:sldMk cId="1794547668" sldId="297"/>
            <ac:grpSpMk id="6" creationId="{BE6A0F67-193A-817F-9B32-9B6AFAFCF30B}"/>
          </ac:grpSpMkLst>
        </pc:grpChg>
        <pc:grpChg chg="add del mod">
          <ac:chgData name="AFIFA MOHAMED ISMAEEL ALTORABI" userId="c4b53981-4ac2-4c4c-a7c4-9400212f5682" providerId="ADAL" clId="{CB4C395B-A885-4802-8915-1A07B946E5A2}" dt="2023-05-20T12:21:04.670" v="1774" actId="14100"/>
          <ac:grpSpMkLst>
            <pc:docMk/>
            <pc:sldMk cId="1794547668" sldId="297"/>
            <ac:grpSpMk id="8" creationId="{5B821991-7C9A-6DC5-AFB1-72F467B09EB9}"/>
          </ac:grpSpMkLst>
        </pc:grpChg>
        <pc:grpChg chg="mod">
          <ac:chgData name="AFIFA MOHAMED ISMAEEL ALTORABI" userId="c4b53981-4ac2-4c4c-a7c4-9400212f5682" providerId="ADAL" clId="{CB4C395B-A885-4802-8915-1A07B946E5A2}" dt="2023-05-20T12:21:04.670" v="1774" actId="14100"/>
          <ac:grpSpMkLst>
            <pc:docMk/>
            <pc:sldMk cId="1794547668" sldId="297"/>
            <ac:grpSpMk id="10" creationId="{BF6FD523-0C37-85C3-78D6-BFC4C4549DC8}"/>
          </ac:grpSpMkLst>
        </pc:grpChg>
        <pc:grpChg chg="mod">
          <ac:chgData name="AFIFA MOHAMED ISMAEEL ALTORABI" userId="c4b53981-4ac2-4c4c-a7c4-9400212f5682" providerId="ADAL" clId="{CB4C395B-A885-4802-8915-1A07B946E5A2}" dt="2023-05-20T12:21:04.670" v="1774" actId="14100"/>
          <ac:grpSpMkLst>
            <pc:docMk/>
            <pc:sldMk cId="1794547668" sldId="297"/>
            <ac:grpSpMk id="12" creationId="{16A83680-90EA-850F-674D-CA362F3587F2}"/>
          </ac:grpSpMkLst>
        </pc:grpChg>
        <pc:grpChg chg="mod">
          <ac:chgData name="AFIFA MOHAMED ISMAEEL ALTORABI" userId="c4b53981-4ac2-4c4c-a7c4-9400212f5682" providerId="ADAL" clId="{CB4C395B-A885-4802-8915-1A07B946E5A2}" dt="2023-05-20T12:21:04.670" v="1774" actId="14100"/>
          <ac:grpSpMkLst>
            <pc:docMk/>
            <pc:sldMk cId="1794547668" sldId="297"/>
            <ac:grpSpMk id="13" creationId="{4292287D-12E6-803D-C722-F5C8F174E7B2}"/>
          </ac:grpSpMkLst>
        </pc:grpChg>
        <pc:grpChg chg="mod">
          <ac:chgData name="AFIFA MOHAMED ISMAEEL ALTORABI" userId="c4b53981-4ac2-4c4c-a7c4-9400212f5682" providerId="ADAL" clId="{CB4C395B-A885-4802-8915-1A07B946E5A2}" dt="2023-05-20T12:21:04.670" v="1774" actId="14100"/>
          <ac:grpSpMkLst>
            <pc:docMk/>
            <pc:sldMk cId="1794547668" sldId="297"/>
            <ac:grpSpMk id="14" creationId="{E5078BAA-F32E-FF8C-519D-6FF01F43DA2E}"/>
          </ac:grpSpMkLst>
        </pc:grpChg>
        <pc:grpChg chg="mod">
          <ac:chgData name="AFIFA MOHAMED ISMAEEL ALTORABI" userId="c4b53981-4ac2-4c4c-a7c4-9400212f5682" providerId="ADAL" clId="{CB4C395B-A885-4802-8915-1A07B946E5A2}" dt="2023-05-20T12:21:04.670" v="1774" actId="14100"/>
          <ac:grpSpMkLst>
            <pc:docMk/>
            <pc:sldMk cId="1794547668" sldId="297"/>
            <ac:grpSpMk id="15" creationId="{49F1AFB9-0721-981B-82EC-64AAD8A00F42}"/>
          </ac:grpSpMkLst>
        </pc:grpChg>
        <pc:grpChg chg="mod">
          <ac:chgData name="AFIFA MOHAMED ISMAEEL ALTORABI" userId="c4b53981-4ac2-4c4c-a7c4-9400212f5682" providerId="ADAL" clId="{CB4C395B-A885-4802-8915-1A07B946E5A2}" dt="2023-05-20T12:21:04.670" v="1774" actId="14100"/>
          <ac:grpSpMkLst>
            <pc:docMk/>
            <pc:sldMk cId="1794547668" sldId="297"/>
            <ac:grpSpMk id="16" creationId="{15B15F6E-BAED-9C2F-9A0B-DD1F7A7F8F15}"/>
          </ac:grpSpMkLst>
        </pc:grpChg>
        <pc:grpChg chg="mod">
          <ac:chgData name="AFIFA MOHAMED ISMAEEL ALTORABI" userId="c4b53981-4ac2-4c4c-a7c4-9400212f5682" providerId="ADAL" clId="{CB4C395B-A885-4802-8915-1A07B946E5A2}" dt="2023-05-20T12:21:04.670" v="1774" actId="14100"/>
          <ac:grpSpMkLst>
            <pc:docMk/>
            <pc:sldMk cId="1794547668" sldId="297"/>
            <ac:grpSpMk id="17" creationId="{C0748CAA-A44A-A606-9D36-FAABE5CEB4B6}"/>
          </ac:grpSpMkLst>
        </pc:grpChg>
        <pc:grpChg chg="mod">
          <ac:chgData name="AFIFA MOHAMED ISMAEEL ALTORABI" userId="c4b53981-4ac2-4c4c-a7c4-9400212f5682" providerId="ADAL" clId="{CB4C395B-A885-4802-8915-1A07B946E5A2}" dt="2023-05-20T12:21:04.670" v="1774" actId="14100"/>
          <ac:grpSpMkLst>
            <pc:docMk/>
            <pc:sldMk cId="1794547668" sldId="297"/>
            <ac:grpSpMk id="18" creationId="{BA9016AF-2D19-E7F3-40C2-F84551D7EE21}"/>
          </ac:grpSpMkLst>
        </pc:grpChg>
        <pc:picChg chg="add mod">
          <ac:chgData name="AFIFA MOHAMED ISMAEEL ALTORABI" userId="c4b53981-4ac2-4c4c-a7c4-9400212f5682" providerId="ADAL" clId="{CB4C395B-A885-4802-8915-1A07B946E5A2}" dt="2023-05-20T12:21:19.675" v="1777" actId="1076"/>
          <ac:picMkLst>
            <pc:docMk/>
            <pc:sldMk cId="1794547668" sldId="297"/>
            <ac:picMk id="39" creationId="{FB218662-C594-7A94-7505-D258DC724238}"/>
          </ac:picMkLst>
        </pc:picChg>
        <pc:picChg chg="add del mod">
          <ac:chgData name="AFIFA MOHAMED ISMAEEL ALTORABI" userId="c4b53981-4ac2-4c4c-a7c4-9400212f5682" providerId="ADAL" clId="{CB4C395B-A885-4802-8915-1A07B946E5A2}" dt="2023-05-20T10:52:34.834" v="1531" actId="478"/>
          <ac:picMkLst>
            <pc:docMk/>
            <pc:sldMk cId="1794547668" sldId="297"/>
            <ac:picMk id="1026" creationId="{7FF61363-1963-6DBE-E548-2273BAC484BE}"/>
          </ac:picMkLst>
        </pc:picChg>
        <pc:picChg chg="add mod">
          <ac:chgData name="AFIFA MOHAMED ISMAEEL ALTORABI" userId="c4b53981-4ac2-4c4c-a7c4-9400212f5682" providerId="ADAL" clId="{CB4C395B-A885-4802-8915-1A07B946E5A2}" dt="2023-05-20T12:21:04.670" v="1774" actId="14100"/>
          <ac:picMkLst>
            <pc:docMk/>
            <pc:sldMk cId="1794547668" sldId="297"/>
            <ac:picMk id="1028" creationId="{A985EBAB-F924-C1AD-5337-A003140D0C19}"/>
          </ac:picMkLst>
        </pc:picChg>
        <pc:picChg chg="add mod">
          <ac:chgData name="AFIFA MOHAMED ISMAEEL ALTORABI" userId="c4b53981-4ac2-4c4c-a7c4-9400212f5682" providerId="ADAL" clId="{CB4C395B-A885-4802-8915-1A07B946E5A2}" dt="2023-05-20T12:21:04.670" v="1774" actId="14100"/>
          <ac:picMkLst>
            <pc:docMk/>
            <pc:sldMk cId="1794547668" sldId="297"/>
            <ac:picMk id="1030" creationId="{D6528D58-FEE2-D8CB-783E-AE145313F756}"/>
          </ac:picMkLst>
        </pc:picChg>
        <pc:picChg chg="add mod">
          <ac:chgData name="AFIFA MOHAMED ISMAEEL ALTORABI" userId="c4b53981-4ac2-4c4c-a7c4-9400212f5682" providerId="ADAL" clId="{CB4C395B-A885-4802-8915-1A07B946E5A2}" dt="2023-05-20T12:21:04.670" v="1774" actId="14100"/>
          <ac:picMkLst>
            <pc:docMk/>
            <pc:sldMk cId="1794547668" sldId="297"/>
            <ac:picMk id="1032" creationId="{C132E6BE-E492-2187-3B2F-5913388ED179}"/>
          </ac:picMkLst>
        </pc:picChg>
        <pc:picChg chg="add mod">
          <ac:chgData name="AFIFA MOHAMED ISMAEEL ALTORABI" userId="c4b53981-4ac2-4c4c-a7c4-9400212f5682" providerId="ADAL" clId="{CB4C395B-A885-4802-8915-1A07B946E5A2}" dt="2023-05-20T12:21:04.670" v="1774" actId="14100"/>
          <ac:picMkLst>
            <pc:docMk/>
            <pc:sldMk cId="1794547668" sldId="297"/>
            <ac:picMk id="1034" creationId="{1696C7FC-13B3-AB15-9EED-0C375A6E4467}"/>
          </ac:picMkLst>
        </pc:picChg>
        <pc:picChg chg="add mod">
          <ac:chgData name="AFIFA MOHAMED ISMAEEL ALTORABI" userId="c4b53981-4ac2-4c4c-a7c4-9400212f5682" providerId="ADAL" clId="{CB4C395B-A885-4802-8915-1A07B946E5A2}" dt="2023-05-20T12:21:04.670" v="1774" actId="14100"/>
          <ac:picMkLst>
            <pc:docMk/>
            <pc:sldMk cId="1794547668" sldId="297"/>
            <ac:picMk id="1036" creationId="{2E6ACEF8-668A-D253-7496-62E79F7520A1}"/>
          </ac:picMkLst>
        </pc:picChg>
        <pc:picChg chg="add mod">
          <ac:chgData name="AFIFA MOHAMED ISMAEEL ALTORABI" userId="c4b53981-4ac2-4c4c-a7c4-9400212f5682" providerId="ADAL" clId="{CB4C395B-A885-4802-8915-1A07B946E5A2}" dt="2023-05-20T12:21:04.670" v="1774" actId="14100"/>
          <ac:picMkLst>
            <pc:docMk/>
            <pc:sldMk cId="1794547668" sldId="297"/>
            <ac:picMk id="1042" creationId="{6591EB3D-A9EA-E1DA-03EA-ADA7FAAADFBE}"/>
          </ac:picMkLst>
        </pc:picChg>
        <pc:picChg chg="add mod">
          <ac:chgData name="AFIFA MOHAMED ISMAEEL ALTORABI" userId="c4b53981-4ac2-4c4c-a7c4-9400212f5682" providerId="ADAL" clId="{CB4C395B-A885-4802-8915-1A07B946E5A2}" dt="2023-05-20T12:21:04.670" v="1774" actId="14100"/>
          <ac:picMkLst>
            <pc:docMk/>
            <pc:sldMk cId="1794547668" sldId="297"/>
            <ac:picMk id="1044" creationId="{56EE2D9D-5691-BAC1-E7F7-80A8FD777B8A}"/>
          </ac:picMkLst>
        </pc:picChg>
        <pc:picChg chg="add mod">
          <ac:chgData name="AFIFA MOHAMED ISMAEEL ALTORABI" userId="c4b53981-4ac2-4c4c-a7c4-9400212f5682" providerId="ADAL" clId="{CB4C395B-A885-4802-8915-1A07B946E5A2}" dt="2023-05-20T12:21:04.670" v="1774" actId="14100"/>
          <ac:picMkLst>
            <pc:docMk/>
            <pc:sldMk cId="1794547668" sldId="297"/>
            <ac:picMk id="1046" creationId="{ADF98169-03CC-DE46-4447-BD46A6265428}"/>
          </ac:picMkLst>
        </pc:picChg>
        <pc:picChg chg="add mod">
          <ac:chgData name="AFIFA MOHAMED ISMAEEL ALTORABI" userId="c4b53981-4ac2-4c4c-a7c4-9400212f5682" providerId="ADAL" clId="{CB4C395B-A885-4802-8915-1A07B946E5A2}" dt="2023-05-20T12:21:04.670" v="1774" actId="14100"/>
          <ac:picMkLst>
            <pc:docMk/>
            <pc:sldMk cId="1794547668" sldId="297"/>
            <ac:picMk id="1048" creationId="{70FE4DCF-CD37-9055-8FF6-1803B9662F7B}"/>
          </ac:picMkLst>
        </pc:picChg>
      </pc:sldChg>
      <pc:sldChg chg="addSp delSp modSp new mod ord setBg">
        <pc:chgData name="AFIFA MOHAMED ISMAEEL ALTORABI" userId="c4b53981-4ac2-4c4c-a7c4-9400212f5682" providerId="ADAL" clId="{CB4C395B-A885-4802-8915-1A07B946E5A2}" dt="2023-05-20T15:42:55.777" v="2348" actId="1076"/>
        <pc:sldMkLst>
          <pc:docMk/>
          <pc:sldMk cId="2804763282" sldId="298"/>
        </pc:sldMkLst>
        <pc:spChg chg="del mod">
          <ac:chgData name="AFIFA MOHAMED ISMAEEL ALTORABI" userId="c4b53981-4ac2-4c4c-a7c4-9400212f5682" providerId="ADAL" clId="{CB4C395B-A885-4802-8915-1A07B946E5A2}" dt="2023-05-20T11:04:30.321" v="1621" actId="478"/>
          <ac:spMkLst>
            <pc:docMk/>
            <pc:sldMk cId="2804763282" sldId="298"/>
            <ac:spMk id="2" creationId="{8B109005-B55C-DDB2-B17D-A8AE753671B0}"/>
          </ac:spMkLst>
        </pc:spChg>
        <pc:spChg chg="mod">
          <ac:chgData name="AFIFA MOHAMED ISMAEEL ALTORABI" userId="c4b53981-4ac2-4c4c-a7c4-9400212f5682" providerId="ADAL" clId="{CB4C395B-A885-4802-8915-1A07B946E5A2}" dt="2023-05-20T11:03:59.154" v="1616" actId="26606"/>
          <ac:spMkLst>
            <pc:docMk/>
            <pc:sldMk cId="2804763282" sldId="298"/>
            <ac:spMk id="3" creationId="{8ED0843C-EEC3-1228-6EEA-FFC8638E9881}"/>
          </ac:spMkLst>
        </pc:spChg>
        <pc:spChg chg="add mod">
          <ac:chgData name="AFIFA MOHAMED ISMAEEL ALTORABI" userId="c4b53981-4ac2-4c4c-a7c4-9400212f5682" providerId="ADAL" clId="{CB4C395B-A885-4802-8915-1A07B946E5A2}" dt="2023-05-20T11:04:25.699" v="1620"/>
          <ac:spMkLst>
            <pc:docMk/>
            <pc:sldMk cId="2804763282" sldId="298"/>
            <ac:spMk id="4" creationId="{383828BF-78E9-10DB-7F75-82317F0BBA7E}"/>
          </ac:spMkLst>
        </pc:spChg>
        <pc:spChg chg="add mod">
          <ac:chgData name="AFIFA MOHAMED ISMAEEL ALTORABI" userId="c4b53981-4ac2-4c4c-a7c4-9400212f5682" providerId="ADAL" clId="{CB4C395B-A885-4802-8915-1A07B946E5A2}" dt="2023-05-20T11:04:25.699" v="1620"/>
          <ac:spMkLst>
            <pc:docMk/>
            <pc:sldMk cId="2804763282" sldId="298"/>
            <ac:spMk id="5" creationId="{3B732544-FD3A-9F33-F0D0-6BACF8ED9B85}"/>
          </ac:spMkLst>
        </pc:spChg>
        <pc:spChg chg="add mod">
          <ac:chgData name="AFIFA MOHAMED ISMAEEL ALTORABI" userId="c4b53981-4ac2-4c4c-a7c4-9400212f5682" providerId="ADAL" clId="{CB4C395B-A885-4802-8915-1A07B946E5A2}" dt="2023-05-20T11:04:25.699" v="1620"/>
          <ac:spMkLst>
            <pc:docMk/>
            <pc:sldMk cId="2804763282" sldId="298"/>
            <ac:spMk id="6" creationId="{E5137144-493F-BAB1-AF14-29197951EE22}"/>
          </ac:spMkLst>
        </pc:spChg>
        <pc:spChg chg="add mod">
          <ac:chgData name="AFIFA MOHAMED ISMAEEL ALTORABI" userId="c4b53981-4ac2-4c4c-a7c4-9400212f5682" providerId="ADAL" clId="{CB4C395B-A885-4802-8915-1A07B946E5A2}" dt="2023-05-20T15:42:55.777" v="2348" actId="1076"/>
          <ac:spMkLst>
            <pc:docMk/>
            <pc:sldMk cId="2804763282" sldId="298"/>
            <ac:spMk id="7" creationId="{AC23CFF5-5D5E-0FF4-CD0B-7798B8A4D218}"/>
          </ac:spMkLst>
        </pc:spChg>
        <pc:spChg chg="add">
          <ac:chgData name="AFIFA MOHAMED ISMAEEL ALTORABI" userId="c4b53981-4ac2-4c4c-a7c4-9400212f5682" providerId="ADAL" clId="{CB4C395B-A885-4802-8915-1A07B946E5A2}" dt="2023-05-20T11:03:59.154" v="1616" actId="26606"/>
          <ac:spMkLst>
            <pc:docMk/>
            <pc:sldMk cId="2804763282" sldId="298"/>
            <ac:spMk id="8" creationId="{D839A9B9-F246-4779-A2BA-7AD3DAB5412B}"/>
          </ac:spMkLst>
        </pc:spChg>
        <pc:spChg chg="add mod">
          <ac:chgData name="AFIFA MOHAMED ISMAEEL ALTORABI" userId="c4b53981-4ac2-4c4c-a7c4-9400212f5682" providerId="ADAL" clId="{CB4C395B-A885-4802-8915-1A07B946E5A2}" dt="2023-05-20T11:04:25.699" v="1620"/>
          <ac:spMkLst>
            <pc:docMk/>
            <pc:sldMk cId="2804763282" sldId="298"/>
            <ac:spMk id="9" creationId="{F56A359E-3547-BEB3-FE1E-D296182BD0D4}"/>
          </ac:spMkLst>
        </pc:spChg>
        <pc:spChg chg="add">
          <ac:chgData name="AFIFA MOHAMED ISMAEEL ALTORABI" userId="c4b53981-4ac2-4c4c-a7c4-9400212f5682" providerId="ADAL" clId="{CB4C395B-A885-4802-8915-1A07B946E5A2}" dt="2023-05-20T11:03:59.154" v="1616" actId="26606"/>
          <ac:spMkLst>
            <pc:docMk/>
            <pc:sldMk cId="2804763282" sldId="298"/>
            <ac:spMk id="10" creationId="{689FF3C7-B796-4C63-BF20-B2EE56888340}"/>
          </ac:spMkLst>
        </pc:spChg>
        <pc:spChg chg="add mod">
          <ac:chgData name="AFIFA MOHAMED ISMAEEL ALTORABI" userId="c4b53981-4ac2-4c4c-a7c4-9400212f5682" providerId="ADAL" clId="{CB4C395B-A885-4802-8915-1A07B946E5A2}" dt="2023-05-20T11:04:25.699" v="1620"/>
          <ac:spMkLst>
            <pc:docMk/>
            <pc:sldMk cId="2804763282" sldId="298"/>
            <ac:spMk id="11" creationId="{8121621B-2681-AD7A-CD7F-31AB6FCA5096}"/>
          </ac:spMkLst>
        </pc:spChg>
        <pc:spChg chg="add mod">
          <ac:chgData name="AFIFA MOHAMED ISMAEEL ALTORABI" userId="c4b53981-4ac2-4c4c-a7c4-9400212f5682" providerId="ADAL" clId="{CB4C395B-A885-4802-8915-1A07B946E5A2}" dt="2023-05-20T11:04:25.699" v="1620"/>
          <ac:spMkLst>
            <pc:docMk/>
            <pc:sldMk cId="2804763282" sldId="298"/>
            <ac:spMk id="12" creationId="{37D4694E-9EFD-35D7-AC72-F5E125651D7B}"/>
          </ac:spMkLst>
        </pc:spChg>
        <pc:spChg chg="add mod">
          <ac:chgData name="AFIFA MOHAMED ISMAEEL ALTORABI" userId="c4b53981-4ac2-4c4c-a7c4-9400212f5682" providerId="ADAL" clId="{CB4C395B-A885-4802-8915-1A07B946E5A2}" dt="2023-05-20T11:04:25.699" v="1620"/>
          <ac:spMkLst>
            <pc:docMk/>
            <pc:sldMk cId="2804763282" sldId="298"/>
            <ac:spMk id="13" creationId="{9ED271C5-C03D-BAA8-7105-79C3BA2B8E57}"/>
          </ac:spMkLst>
        </pc:spChg>
        <pc:spChg chg="add mod">
          <ac:chgData name="AFIFA MOHAMED ISMAEEL ALTORABI" userId="c4b53981-4ac2-4c4c-a7c4-9400212f5682" providerId="ADAL" clId="{CB4C395B-A885-4802-8915-1A07B946E5A2}" dt="2023-05-20T11:04:25.699" v="1620"/>
          <ac:spMkLst>
            <pc:docMk/>
            <pc:sldMk cId="2804763282" sldId="298"/>
            <ac:spMk id="14" creationId="{16A5EBF0-5463-415D-E669-3B7467A987F8}"/>
          </ac:spMkLst>
        </pc:spChg>
        <pc:spChg chg="add mod">
          <ac:chgData name="AFIFA MOHAMED ISMAEEL ALTORABI" userId="c4b53981-4ac2-4c4c-a7c4-9400212f5682" providerId="ADAL" clId="{CB4C395B-A885-4802-8915-1A07B946E5A2}" dt="2023-05-20T11:04:25.699" v="1620"/>
          <ac:spMkLst>
            <pc:docMk/>
            <pc:sldMk cId="2804763282" sldId="298"/>
            <ac:spMk id="15" creationId="{5E90DC51-E798-D6D3-65DE-AA5259400DF6}"/>
          </ac:spMkLst>
        </pc:spChg>
        <pc:spChg chg="add mod">
          <ac:chgData name="AFIFA MOHAMED ISMAEEL ALTORABI" userId="c4b53981-4ac2-4c4c-a7c4-9400212f5682" providerId="ADAL" clId="{CB4C395B-A885-4802-8915-1A07B946E5A2}" dt="2023-05-20T11:04:25.699" v="1620"/>
          <ac:spMkLst>
            <pc:docMk/>
            <pc:sldMk cId="2804763282" sldId="298"/>
            <ac:spMk id="19" creationId="{D8D56D9F-A10F-FB32-8800-B3D0A5ABE133}"/>
          </ac:spMkLst>
        </pc:spChg>
        <pc:spChg chg="add mod">
          <ac:chgData name="AFIFA MOHAMED ISMAEEL ALTORABI" userId="c4b53981-4ac2-4c4c-a7c4-9400212f5682" providerId="ADAL" clId="{CB4C395B-A885-4802-8915-1A07B946E5A2}" dt="2023-05-20T11:04:25.699" v="1620"/>
          <ac:spMkLst>
            <pc:docMk/>
            <pc:sldMk cId="2804763282" sldId="298"/>
            <ac:spMk id="20" creationId="{2FE14405-B174-B0AE-4C68-B5AE6BF4B66C}"/>
          </ac:spMkLst>
        </pc:spChg>
        <pc:spChg chg="add mod">
          <ac:chgData name="AFIFA MOHAMED ISMAEEL ALTORABI" userId="c4b53981-4ac2-4c4c-a7c4-9400212f5682" providerId="ADAL" clId="{CB4C395B-A885-4802-8915-1A07B946E5A2}" dt="2023-05-20T11:04:25.699" v="1620"/>
          <ac:spMkLst>
            <pc:docMk/>
            <pc:sldMk cId="2804763282" sldId="298"/>
            <ac:spMk id="21" creationId="{9267D421-0D5E-59B7-B877-EF28670D5474}"/>
          </ac:spMkLst>
        </pc:spChg>
        <pc:picChg chg="add mod">
          <ac:chgData name="AFIFA MOHAMED ISMAEEL ALTORABI" userId="c4b53981-4ac2-4c4c-a7c4-9400212f5682" providerId="ADAL" clId="{CB4C395B-A885-4802-8915-1A07B946E5A2}" dt="2023-05-20T11:04:25.699" v="1620"/>
          <ac:picMkLst>
            <pc:docMk/>
            <pc:sldMk cId="2804763282" sldId="298"/>
            <ac:picMk id="16" creationId="{7FEC69F0-E364-F2D1-1F23-560EC1486454}"/>
          </ac:picMkLst>
        </pc:picChg>
        <pc:picChg chg="add mod">
          <ac:chgData name="AFIFA MOHAMED ISMAEEL ALTORABI" userId="c4b53981-4ac2-4c4c-a7c4-9400212f5682" providerId="ADAL" clId="{CB4C395B-A885-4802-8915-1A07B946E5A2}" dt="2023-05-20T11:04:25.699" v="1620"/>
          <ac:picMkLst>
            <pc:docMk/>
            <pc:sldMk cId="2804763282" sldId="298"/>
            <ac:picMk id="17" creationId="{BEDB119D-DD00-BCE3-9D10-D9EA99562434}"/>
          </ac:picMkLst>
        </pc:picChg>
        <pc:picChg chg="add mod">
          <ac:chgData name="AFIFA MOHAMED ISMAEEL ALTORABI" userId="c4b53981-4ac2-4c4c-a7c4-9400212f5682" providerId="ADAL" clId="{CB4C395B-A885-4802-8915-1A07B946E5A2}" dt="2023-05-20T11:04:25.699" v="1620"/>
          <ac:picMkLst>
            <pc:docMk/>
            <pc:sldMk cId="2804763282" sldId="298"/>
            <ac:picMk id="18" creationId="{B81BAFF0-6412-FE26-4B79-A02982D0F35F}"/>
          </ac:picMkLst>
        </pc:picChg>
      </pc:sldChg>
      <pc:sldChg chg="addSp delSp modSp add mod ord modClrScheme delDesignElem chgLayout">
        <pc:chgData name="AFIFA MOHAMED ISMAEEL ALTORABI" userId="c4b53981-4ac2-4c4c-a7c4-9400212f5682" providerId="ADAL" clId="{CB4C395B-A885-4802-8915-1A07B946E5A2}" dt="2023-05-20T15:42:41.562" v="2347" actId="1076"/>
        <pc:sldMkLst>
          <pc:docMk/>
          <pc:sldMk cId="2562217435" sldId="299"/>
        </pc:sldMkLst>
        <pc:spChg chg="del">
          <ac:chgData name="AFIFA MOHAMED ISMAEEL ALTORABI" userId="c4b53981-4ac2-4c4c-a7c4-9400212f5682" providerId="ADAL" clId="{CB4C395B-A885-4802-8915-1A07B946E5A2}" dt="2023-05-20T11:04:54.459" v="1626" actId="478"/>
          <ac:spMkLst>
            <pc:docMk/>
            <pc:sldMk cId="2562217435" sldId="299"/>
            <ac:spMk id="2" creationId="{8B109005-B55C-DDB2-B17D-A8AE753671B0}"/>
          </ac:spMkLst>
        </pc:spChg>
        <pc:spChg chg="add del mod ord">
          <ac:chgData name="AFIFA MOHAMED ISMAEEL ALTORABI" userId="c4b53981-4ac2-4c4c-a7c4-9400212f5682" providerId="ADAL" clId="{CB4C395B-A885-4802-8915-1A07B946E5A2}" dt="2023-05-20T11:29:47.667" v="1648" actId="700"/>
          <ac:spMkLst>
            <pc:docMk/>
            <pc:sldMk cId="2562217435" sldId="299"/>
            <ac:spMk id="2" creationId="{C5918D97-9B5D-D4B1-A973-3D8F30E7C6AD}"/>
          </ac:spMkLst>
        </pc:spChg>
        <pc:spChg chg="mod ord">
          <ac:chgData name="AFIFA MOHAMED ISMAEEL ALTORABI" userId="c4b53981-4ac2-4c4c-a7c4-9400212f5682" providerId="ADAL" clId="{CB4C395B-A885-4802-8915-1A07B946E5A2}" dt="2023-05-20T11:29:47.667" v="1648" actId="700"/>
          <ac:spMkLst>
            <pc:docMk/>
            <pc:sldMk cId="2562217435" sldId="299"/>
            <ac:spMk id="3" creationId="{8ED0843C-EEC3-1228-6EEA-FFC8638E9881}"/>
          </ac:spMkLst>
        </pc:spChg>
        <pc:spChg chg="add mod">
          <ac:chgData name="AFIFA MOHAMED ISMAEEL ALTORABI" userId="c4b53981-4ac2-4c4c-a7c4-9400212f5682" providerId="ADAL" clId="{CB4C395B-A885-4802-8915-1A07B946E5A2}" dt="2023-05-20T15:42:41.562" v="2347" actId="1076"/>
          <ac:spMkLst>
            <pc:docMk/>
            <pc:sldMk cId="2562217435" sldId="299"/>
            <ac:spMk id="4" creationId="{A5EB395D-9469-E6E9-C7DD-B423EE06B618}"/>
          </ac:spMkLst>
        </pc:spChg>
        <pc:spChg chg="add mod">
          <ac:chgData name="AFIFA MOHAMED ISMAEEL ALTORABI" userId="c4b53981-4ac2-4c4c-a7c4-9400212f5682" providerId="ADAL" clId="{CB4C395B-A885-4802-8915-1A07B946E5A2}" dt="2023-05-20T11:04:55.178" v="1627"/>
          <ac:spMkLst>
            <pc:docMk/>
            <pc:sldMk cId="2562217435" sldId="299"/>
            <ac:spMk id="5" creationId="{43817EBE-8EDF-8012-4006-2B2BB2E2B137}"/>
          </ac:spMkLst>
        </pc:spChg>
        <pc:spChg chg="add del mod">
          <ac:chgData name="AFIFA MOHAMED ISMAEEL ALTORABI" userId="c4b53981-4ac2-4c4c-a7c4-9400212f5682" providerId="ADAL" clId="{CB4C395B-A885-4802-8915-1A07B946E5A2}" dt="2023-05-20T11:30:50.557" v="1656" actId="21"/>
          <ac:spMkLst>
            <pc:docMk/>
            <pc:sldMk cId="2562217435" sldId="299"/>
            <ac:spMk id="6" creationId="{CE9B6E92-C8B6-06A5-1CAD-0BD00DA028E8}"/>
          </ac:spMkLst>
        </pc:spChg>
        <pc:spChg chg="add del">
          <ac:chgData name="AFIFA MOHAMED ISMAEEL ALTORABI" userId="c4b53981-4ac2-4c4c-a7c4-9400212f5682" providerId="ADAL" clId="{CB4C395B-A885-4802-8915-1A07B946E5A2}" dt="2023-05-20T11:29:47.667" v="1648" actId="700"/>
          <ac:spMkLst>
            <pc:docMk/>
            <pc:sldMk cId="2562217435" sldId="299"/>
            <ac:spMk id="8" creationId="{D839A9B9-F246-4779-A2BA-7AD3DAB5412B}"/>
          </ac:spMkLst>
        </pc:spChg>
        <pc:spChg chg="add del mod">
          <ac:chgData name="AFIFA MOHAMED ISMAEEL ALTORABI" userId="c4b53981-4ac2-4c4c-a7c4-9400212f5682" providerId="ADAL" clId="{CB4C395B-A885-4802-8915-1A07B946E5A2}" dt="2023-05-20T11:30:50.557" v="1656" actId="21"/>
          <ac:spMkLst>
            <pc:docMk/>
            <pc:sldMk cId="2562217435" sldId="299"/>
            <ac:spMk id="9" creationId="{E85F9481-570C-8109-8695-3E3C08539072}"/>
          </ac:spMkLst>
        </pc:spChg>
        <pc:spChg chg="add del">
          <ac:chgData name="AFIFA MOHAMED ISMAEEL ALTORABI" userId="c4b53981-4ac2-4c4c-a7c4-9400212f5682" providerId="ADAL" clId="{CB4C395B-A885-4802-8915-1A07B946E5A2}" dt="2023-05-20T11:29:47.667" v="1648" actId="700"/>
          <ac:spMkLst>
            <pc:docMk/>
            <pc:sldMk cId="2562217435" sldId="299"/>
            <ac:spMk id="10" creationId="{689FF3C7-B796-4C63-BF20-B2EE56888340}"/>
          </ac:spMkLst>
        </pc:spChg>
        <pc:spChg chg="add del mod">
          <ac:chgData name="AFIFA MOHAMED ISMAEEL ALTORABI" userId="c4b53981-4ac2-4c4c-a7c4-9400212f5682" providerId="ADAL" clId="{CB4C395B-A885-4802-8915-1A07B946E5A2}" dt="2023-05-20T11:30:50.557" v="1656" actId="21"/>
          <ac:spMkLst>
            <pc:docMk/>
            <pc:sldMk cId="2562217435" sldId="299"/>
            <ac:spMk id="11" creationId="{131335C5-AEE7-15E9-476C-86C73BB7D31F}"/>
          </ac:spMkLst>
        </pc:spChg>
        <pc:spChg chg="add del mod">
          <ac:chgData name="AFIFA MOHAMED ISMAEEL ALTORABI" userId="c4b53981-4ac2-4c4c-a7c4-9400212f5682" providerId="ADAL" clId="{CB4C395B-A885-4802-8915-1A07B946E5A2}" dt="2023-05-20T11:30:50.557" v="1656" actId="21"/>
          <ac:spMkLst>
            <pc:docMk/>
            <pc:sldMk cId="2562217435" sldId="299"/>
            <ac:spMk id="12" creationId="{D8C7719D-55A5-BC87-7F0A-A82C9479B5ED}"/>
          </ac:spMkLst>
        </pc:spChg>
        <pc:spChg chg="add del mod">
          <ac:chgData name="AFIFA MOHAMED ISMAEEL ALTORABI" userId="c4b53981-4ac2-4c4c-a7c4-9400212f5682" providerId="ADAL" clId="{CB4C395B-A885-4802-8915-1A07B946E5A2}" dt="2023-05-20T11:30:50.557" v="1656" actId="21"/>
          <ac:spMkLst>
            <pc:docMk/>
            <pc:sldMk cId="2562217435" sldId="299"/>
            <ac:spMk id="13" creationId="{0FCB377D-C496-4518-E4ED-93E165587DE5}"/>
          </ac:spMkLst>
        </pc:spChg>
        <pc:spChg chg="add del mod">
          <ac:chgData name="AFIFA MOHAMED ISMAEEL ALTORABI" userId="c4b53981-4ac2-4c4c-a7c4-9400212f5682" providerId="ADAL" clId="{CB4C395B-A885-4802-8915-1A07B946E5A2}" dt="2023-05-20T11:30:50.557" v="1656" actId="21"/>
          <ac:spMkLst>
            <pc:docMk/>
            <pc:sldMk cId="2562217435" sldId="299"/>
            <ac:spMk id="14" creationId="{55D8894C-0827-E483-DC43-073AF62CC9F4}"/>
          </ac:spMkLst>
        </pc:spChg>
        <pc:spChg chg="add del mod ord">
          <ac:chgData name="AFIFA MOHAMED ISMAEEL ALTORABI" userId="c4b53981-4ac2-4c4c-a7c4-9400212f5682" providerId="ADAL" clId="{CB4C395B-A885-4802-8915-1A07B946E5A2}" dt="2023-05-20T11:29:47.667" v="1648" actId="700"/>
          <ac:spMkLst>
            <pc:docMk/>
            <pc:sldMk cId="2562217435" sldId="299"/>
            <ac:spMk id="15" creationId="{5A6B4154-9CCD-CEE5-45ED-9E9A23936648}"/>
          </ac:spMkLst>
        </pc:spChg>
        <pc:graphicFrameChg chg="add del mod">
          <ac:chgData name="AFIFA MOHAMED ISMAEEL ALTORABI" userId="c4b53981-4ac2-4c4c-a7c4-9400212f5682" providerId="ADAL" clId="{CB4C395B-A885-4802-8915-1A07B946E5A2}" dt="2023-05-20T11:30:50.557" v="1656" actId="21"/>
          <ac:graphicFrameMkLst>
            <pc:docMk/>
            <pc:sldMk cId="2562217435" sldId="299"/>
            <ac:graphicFrameMk id="7" creationId="{B9F2C08E-9499-61A7-BAA0-3A349D63CA55}"/>
          </ac:graphicFrameMkLst>
        </pc:graphicFrameChg>
      </pc:sldChg>
      <pc:sldChg chg="addSp delSp modSp add mod ord">
        <pc:chgData name="AFIFA MOHAMED ISMAEEL ALTORABI" userId="c4b53981-4ac2-4c4c-a7c4-9400212f5682" providerId="ADAL" clId="{CB4C395B-A885-4802-8915-1A07B946E5A2}" dt="2023-05-20T11:05:38.114" v="1635"/>
        <pc:sldMkLst>
          <pc:docMk/>
          <pc:sldMk cId="2915002171" sldId="300"/>
        </pc:sldMkLst>
        <pc:spChg chg="del">
          <ac:chgData name="AFIFA MOHAMED ISMAEEL ALTORABI" userId="c4b53981-4ac2-4c4c-a7c4-9400212f5682" providerId="ADAL" clId="{CB4C395B-A885-4802-8915-1A07B946E5A2}" dt="2023-05-20T11:05:17.649" v="1631" actId="478"/>
          <ac:spMkLst>
            <pc:docMk/>
            <pc:sldMk cId="2915002171" sldId="300"/>
            <ac:spMk id="2" creationId="{8B109005-B55C-DDB2-B17D-A8AE753671B0}"/>
          </ac:spMkLst>
        </pc:spChg>
        <pc:spChg chg="add mod">
          <ac:chgData name="AFIFA MOHAMED ISMAEEL ALTORABI" userId="c4b53981-4ac2-4c4c-a7c4-9400212f5682" providerId="ADAL" clId="{CB4C395B-A885-4802-8915-1A07B946E5A2}" dt="2023-05-20T11:05:32.846" v="1633"/>
          <ac:spMkLst>
            <pc:docMk/>
            <pc:sldMk cId="2915002171" sldId="300"/>
            <ac:spMk id="4" creationId="{87A9E850-8101-C2FC-AFF7-C216C2C29CC4}"/>
          </ac:spMkLst>
        </pc:spChg>
        <pc:spChg chg="mod">
          <ac:chgData name="AFIFA MOHAMED ISMAEEL ALTORABI" userId="c4b53981-4ac2-4c4c-a7c4-9400212f5682" providerId="ADAL" clId="{CB4C395B-A885-4802-8915-1A07B946E5A2}" dt="2023-05-20T11:05:32.846" v="1633"/>
          <ac:spMkLst>
            <pc:docMk/>
            <pc:sldMk cId="2915002171" sldId="300"/>
            <ac:spMk id="12" creationId="{4461D7EC-FFBF-2105-6098-9A0298A20BD6}"/>
          </ac:spMkLst>
        </pc:spChg>
        <pc:spChg chg="mod">
          <ac:chgData name="AFIFA MOHAMED ISMAEEL ALTORABI" userId="c4b53981-4ac2-4c4c-a7c4-9400212f5682" providerId="ADAL" clId="{CB4C395B-A885-4802-8915-1A07B946E5A2}" dt="2023-05-20T11:05:32.846" v="1633"/>
          <ac:spMkLst>
            <pc:docMk/>
            <pc:sldMk cId="2915002171" sldId="300"/>
            <ac:spMk id="13" creationId="{B43E9F14-4718-CD8C-388F-F53AF1378BF5}"/>
          </ac:spMkLst>
        </pc:spChg>
        <pc:spChg chg="mod">
          <ac:chgData name="AFIFA MOHAMED ISMAEEL ALTORABI" userId="c4b53981-4ac2-4c4c-a7c4-9400212f5682" providerId="ADAL" clId="{CB4C395B-A885-4802-8915-1A07B946E5A2}" dt="2023-05-20T11:05:32.846" v="1633"/>
          <ac:spMkLst>
            <pc:docMk/>
            <pc:sldMk cId="2915002171" sldId="300"/>
            <ac:spMk id="14" creationId="{28C48400-976B-8EE8-92F7-309AF00B7175}"/>
          </ac:spMkLst>
        </pc:spChg>
        <pc:spChg chg="mod">
          <ac:chgData name="AFIFA MOHAMED ISMAEEL ALTORABI" userId="c4b53981-4ac2-4c4c-a7c4-9400212f5682" providerId="ADAL" clId="{CB4C395B-A885-4802-8915-1A07B946E5A2}" dt="2023-05-20T11:05:32.846" v="1633"/>
          <ac:spMkLst>
            <pc:docMk/>
            <pc:sldMk cId="2915002171" sldId="300"/>
            <ac:spMk id="15" creationId="{28D4ED08-8412-AB69-DD3B-CF1F99AE15C9}"/>
          </ac:spMkLst>
        </pc:spChg>
        <pc:spChg chg="mod">
          <ac:chgData name="AFIFA MOHAMED ISMAEEL ALTORABI" userId="c4b53981-4ac2-4c4c-a7c4-9400212f5682" providerId="ADAL" clId="{CB4C395B-A885-4802-8915-1A07B946E5A2}" dt="2023-05-20T11:05:32.846" v="1633"/>
          <ac:spMkLst>
            <pc:docMk/>
            <pc:sldMk cId="2915002171" sldId="300"/>
            <ac:spMk id="18" creationId="{F4F40754-BDCF-8596-BF60-4AEE97B7DC37}"/>
          </ac:spMkLst>
        </pc:spChg>
        <pc:spChg chg="mod">
          <ac:chgData name="AFIFA MOHAMED ISMAEEL ALTORABI" userId="c4b53981-4ac2-4c4c-a7c4-9400212f5682" providerId="ADAL" clId="{CB4C395B-A885-4802-8915-1A07B946E5A2}" dt="2023-05-20T11:05:32.846" v="1633"/>
          <ac:spMkLst>
            <pc:docMk/>
            <pc:sldMk cId="2915002171" sldId="300"/>
            <ac:spMk id="19" creationId="{BE818431-BC7D-FC38-FE18-8A3E4BBE3FC4}"/>
          </ac:spMkLst>
        </pc:spChg>
        <pc:spChg chg="mod">
          <ac:chgData name="AFIFA MOHAMED ISMAEEL ALTORABI" userId="c4b53981-4ac2-4c4c-a7c4-9400212f5682" providerId="ADAL" clId="{CB4C395B-A885-4802-8915-1A07B946E5A2}" dt="2023-05-20T11:05:32.846" v="1633"/>
          <ac:spMkLst>
            <pc:docMk/>
            <pc:sldMk cId="2915002171" sldId="300"/>
            <ac:spMk id="20" creationId="{052D5BB1-098A-8EDA-07D9-6B9367E617FC}"/>
          </ac:spMkLst>
        </pc:spChg>
        <pc:spChg chg="mod">
          <ac:chgData name="AFIFA MOHAMED ISMAEEL ALTORABI" userId="c4b53981-4ac2-4c4c-a7c4-9400212f5682" providerId="ADAL" clId="{CB4C395B-A885-4802-8915-1A07B946E5A2}" dt="2023-05-20T11:05:32.846" v="1633"/>
          <ac:spMkLst>
            <pc:docMk/>
            <pc:sldMk cId="2915002171" sldId="300"/>
            <ac:spMk id="21" creationId="{C4B380C9-649C-0CA2-7716-35ED619C3E6C}"/>
          </ac:spMkLst>
        </pc:spChg>
        <pc:spChg chg="mod">
          <ac:chgData name="AFIFA MOHAMED ISMAEEL ALTORABI" userId="c4b53981-4ac2-4c4c-a7c4-9400212f5682" providerId="ADAL" clId="{CB4C395B-A885-4802-8915-1A07B946E5A2}" dt="2023-05-20T11:05:32.846" v="1633"/>
          <ac:spMkLst>
            <pc:docMk/>
            <pc:sldMk cId="2915002171" sldId="300"/>
            <ac:spMk id="22" creationId="{3D52BC49-F721-5DF6-815A-92BB97E8F94A}"/>
          </ac:spMkLst>
        </pc:spChg>
        <pc:spChg chg="mod">
          <ac:chgData name="AFIFA MOHAMED ISMAEEL ALTORABI" userId="c4b53981-4ac2-4c4c-a7c4-9400212f5682" providerId="ADAL" clId="{CB4C395B-A885-4802-8915-1A07B946E5A2}" dt="2023-05-20T11:05:32.846" v="1633"/>
          <ac:spMkLst>
            <pc:docMk/>
            <pc:sldMk cId="2915002171" sldId="300"/>
            <ac:spMk id="23" creationId="{0086F892-5B66-06C5-E0D1-5B0A0D7D2A0B}"/>
          </ac:spMkLst>
        </pc:spChg>
        <pc:spChg chg="mod">
          <ac:chgData name="AFIFA MOHAMED ISMAEEL ALTORABI" userId="c4b53981-4ac2-4c4c-a7c4-9400212f5682" providerId="ADAL" clId="{CB4C395B-A885-4802-8915-1A07B946E5A2}" dt="2023-05-20T11:05:32.846" v="1633"/>
          <ac:spMkLst>
            <pc:docMk/>
            <pc:sldMk cId="2915002171" sldId="300"/>
            <ac:spMk id="24" creationId="{9CF0DEFF-B90B-6778-83A9-D2D6958C82EF}"/>
          </ac:spMkLst>
        </pc:spChg>
        <pc:grpChg chg="add mod">
          <ac:chgData name="AFIFA MOHAMED ISMAEEL ALTORABI" userId="c4b53981-4ac2-4c4c-a7c4-9400212f5682" providerId="ADAL" clId="{CB4C395B-A885-4802-8915-1A07B946E5A2}" dt="2023-05-20T11:05:32.846" v="1633"/>
          <ac:grpSpMkLst>
            <pc:docMk/>
            <pc:sldMk cId="2915002171" sldId="300"/>
            <ac:grpSpMk id="5" creationId="{3EB42657-E8A0-D4E0-5A4A-45AFADAA60E7}"/>
          </ac:grpSpMkLst>
        </pc:grpChg>
        <pc:grpChg chg="mod">
          <ac:chgData name="AFIFA MOHAMED ISMAEEL ALTORABI" userId="c4b53981-4ac2-4c4c-a7c4-9400212f5682" providerId="ADAL" clId="{CB4C395B-A885-4802-8915-1A07B946E5A2}" dt="2023-05-20T11:05:32.846" v="1633"/>
          <ac:grpSpMkLst>
            <pc:docMk/>
            <pc:sldMk cId="2915002171" sldId="300"/>
            <ac:grpSpMk id="16" creationId="{A2F1D399-EFB3-954B-61D1-197362B81C06}"/>
          </ac:grpSpMkLst>
        </pc:grpChg>
        <pc:grpChg chg="mod">
          <ac:chgData name="AFIFA MOHAMED ISMAEEL ALTORABI" userId="c4b53981-4ac2-4c4c-a7c4-9400212f5682" providerId="ADAL" clId="{CB4C395B-A885-4802-8915-1A07B946E5A2}" dt="2023-05-20T11:05:32.846" v="1633"/>
          <ac:grpSpMkLst>
            <pc:docMk/>
            <pc:sldMk cId="2915002171" sldId="300"/>
            <ac:grpSpMk id="17" creationId="{BE922994-4D1D-7101-B094-893D3A4D0629}"/>
          </ac:grpSpMkLst>
        </pc:grpChg>
        <pc:picChg chg="mod">
          <ac:chgData name="AFIFA MOHAMED ISMAEEL ALTORABI" userId="c4b53981-4ac2-4c4c-a7c4-9400212f5682" providerId="ADAL" clId="{CB4C395B-A885-4802-8915-1A07B946E5A2}" dt="2023-05-20T11:05:32.846" v="1633"/>
          <ac:picMkLst>
            <pc:docMk/>
            <pc:sldMk cId="2915002171" sldId="300"/>
            <ac:picMk id="6" creationId="{C345B73D-548F-C7C4-B253-B107F3C77704}"/>
          </ac:picMkLst>
        </pc:picChg>
        <pc:picChg chg="mod">
          <ac:chgData name="AFIFA MOHAMED ISMAEEL ALTORABI" userId="c4b53981-4ac2-4c4c-a7c4-9400212f5682" providerId="ADAL" clId="{CB4C395B-A885-4802-8915-1A07B946E5A2}" dt="2023-05-20T11:05:32.846" v="1633"/>
          <ac:picMkLst>
            <pc:docMk/>
            <pc:sldMk cId="2915002171" sldId="300"/>
            <ac:picMk id="7" creationId="{5C8F0EF2-301C-4D5B-F911-EA3B840683B2}"/>
          </ac:picMkLst>
        </pc:picChg>
        <pc:picChg chg="mod">
          <ac:chgData name="AFIFA MOHAMED ISMAEEL ALTORABI" userId="c4b53981-4ac2-4c4c-a7c4-9400212f5682" providerId="ADAL" clId="{CB4C395B-A885-4802-8915-1A07B946E5A2}" dt="2023-05-20T11:05:32.846" v="1633"/>
          <ac:picMkLst>
            <pc:docMk/>
            <pc:sldMk cId="2915002171" sldId="300"/>
            <ac:picMk id="9" creationId="{7F3B3C23-23FA-E0EF-C4A2-FEB3C26CD906}"/>
          </ac:picMkLst>
        </pc:picChg>
        <pc:picChg chg="mod">
          <ac:chgData name="AFIFA MOHAMED ISMAEEL ALTORABI" userId="c4b53981-4ac2-4c4c-a7c4-9400212f5682" providerId="ADAL" clId="{CB4C395B-A885-4802-8915-1A07B946E5A2}" dt="2023-05-20T11:05:32.846" v="1633"/>
          <ac:picMkLst>
            <pc:docMk/>
            <pc:sldMk cId="2915002171" sldId="300"/>
            <ac:picMk id="11" creationId="{AEE79A0B-E94A-EA36-1F18-4AD953E78449}"/>
          </ac:picMkLst>
        </pc:picChg>
      </pc:sldChg>
      <pc:sldChg chg="addSp delSp modSp new del mod setBg">
        <pc:chgData name="AFIFA MOHAMED ISMAEEL ALTORABI" userId="c4b53981-4ac2-4c4c-a7c4-9400212f5682" providerId="ADAL" clId="{CB4C395B-A885-4802-8915-1A07B946E5A2}" dt="2023-05-20T12:07:04.728" v="1712" actId="47"/>
        <pc:sldMkLst>
          <pc:docMk/>
          <pc:sldMk cId="2823179883" sldId="301"/>
        </pc:sldMkLst>
        <pc:spChg chg="mod">
          <ac:chgData name="AFIFA MOHAMED ISMAEEL ALTORABI" userId="c4b53981-4ac2-4c4c-a7c4-9400212f5682" providerId="ADAL" clId="{CB4C395B-A885-4802-8915-1A07B946E5A2}" dt="2023-05-20T11:42:23.162" v="1694" actId="26606"/>
          <ac:spMkLst>
            <pc:docMk/>
            <pc:sldMk cId="2823179883" sldId="301"/>
            <ac:spMk id="2" creationId="{A78CC114-D38D-8C23-D24B-C3500328722C}"/>
          </ac:spMkLst>
        </pc:spChg>
        <pc:spChg chg="del mod">
          <ac:chgData name="AFIFA MOHAMED ISMAEEL ALTORABI" userId="c4b53981-4ac2-4c4c-a7c4-9400212f5682" providerId="ADAL" clId="{CB4C395B-A885-4802-8915-1A07B946E5A2}" dt="2023-05-20T11:39:09.302" v="1676" actId="478"/>
          <ac:spMkLst>
            <pc:docMk/>
            <pc:sldMk cId="2823179883" sldId="301"/>
            <ac:spMk id="3" creationId="{1FDBAAB8-87BE-2526-5F73-CCDCA3FBFEE7}"/>
          </ac:spMkLst>
        </pc:spChg>
        <pc:spChg chg="mod">
          <ac:chgData name="AFIFA MOHAMED ISMAEEL ALTORABI" userId="c4b53981-4ac2-4c4c-a7c4-9400212f5682" providerId="ADAL" clId="{CB4C395B-A885-4802-8915-1A07B946E5A2}" dt="2023-05-20T11:42:23.162" v="1694" actId="26606"/>
          <ac:spMkLst>
            <pc:docMk/>
            <pc:sldMk cId="2823179883" sldId="301"/>
            <ac:spMk id="4" creationId="{17A6CE52-0CC5-EB6D-C807-37118300B331}"/>
          </ac:spMkLst>
        </pc:spChg>
        <pc:spChg chg="add del mod">
          <ac:chgData name="AFIFA MOHAMED ISMAEEL ALTORABI" userId="c4b53981-4ac2-4c4c-a7c4-9400212f5682" providerId="ADAL" clId="{CB4C395B-A885-4802-8915-1A07B946E5A2}" dt="2023-05-20T11:39:12.151" v="1677" actId="478"/>
          <ac:spMkLst>
            <pc:docMk/>
            <pc:sldMk cId="2823179883" sldId="301"/>
            <ac:spMk id="9" creationId="{DC3CD07C-ADE1-FC18-7AC0-6C1094612F81}"/>
          </ac:spMkLst>
        </pc:spChg>
        <pc:spChg chg="add del">
          <ac:chgData name="AFIFA MOHAMED ISMAEEL ALTORABI" userId="c4b53981-4ac2-4c4c-a7c4-9400212f5682" providerId="ADAL" clId="{CB4C395B-A885-4802-8915-1A07B946E5A2}" dt="2023-05-20T11:42:23.162" v="1694" actId="26606"/>
          <ac:spMkLst>
            <pc:docMk/>
            <pc:sldMk cId="2823179883" sldId="301"/>
            <ac:spMk id="12" creationId="{2659FDB4-FCBE-4A89-B46D-43D4FA54464D}"/>
          </ac:spMkLst>
        </pc:spChg>
        <pc:spChg chg="add">
          <ac:chgData name="AFIFA MOHAMED ISMAEEL ALTORABI" userId="c4b53981-4ac2-4c4c-a7c4-9400212f5682" providerId="ADAL" clId="{CB4C395B-A885-4802-8915-1A07B946E5A2}" dt="2023-05-20T11:42:23.162" v="1694" actId="26606"/>
          <ac:spMkLst>
            <pc:docMk/>
            <pc:sldMk cId="2823179883" sldId="301"/>
            <ac:spMk id="19" creationId="{955A2079-FA98-4876-80F0-72364A7D2EA4}"/>
          </ac:spMkLst>
        </pc:spChg>
        <pc:graphicFrameChg chg="add mod modGraphic">
          <ac:chgData name="AFIFA MOHAMED ISMAEEL ALTORABI" userId="c4b53981-4ac2-4c4c-a7c4-9400212f5682" providerId="ADAL" clId="{CB4C395B-A885-4802-8915-1A07B946E5A2}" dt="2023-05-20T11:42:23.162" v="1694" actId="26606"/>
          <ac:graphicFrameMkLst>
            <pc:docMk/>
            <pc:sldMk cId="2823179883" sldId="301"/>
            <ac:graphicFrameMk id="7" creationId="{D6C421F4-E9E2-855A-534F-35166260382B}"/>
          </ac:graphicFrameMkLst>
        </pc:graphicFrameChg>
        <pc:cxnChg chg="add del">
          <ac:chgData name="AFIFA MOHAMED ISMAEEL ALTORABI" userId="c4b53981-4ac2-4c4c-a7c4-9400212f5682" providerId="ADAL" clId="{CB4C395B-A885-4802-8915-1A07B946E5A2}" dt="2023-05-20T11:42:23.162" v="1694" actId="26606"/>
          <ac:cxnSpMkLst>
            <pc:docMk/>
            <pc:sldMk cId="2823179883" sldId="301"/>
            <ac:cxnSpMk id="14" creationId="{C8F51B3F-8331-4E4A-AE96-D47B1006EEAD}"/>
          </ac:cxnSpMkLst>
        </pc:cxnChg>
      </pc:sldChg>
      <pc:sldChg chg="addSp delSp modSp new mod setBg">
        <pc:chgData name="AFIFA MOHAMED ISMAEEL ALTORABI" userId="c4b53981-4ac2-4c4c-a7c4-9400212f5682" providerId="ADAL" clId="{CB4C395B-A885-4802-8915-1A07B946E5A2}" dt="2023-05-20T15:50:24.826" v="2367" actId="21"/>
        <pc:sldMkLst>
          <pc:docMk/>
          <pc:sldMk cId="1332429915" sldId="302"/>
        </pc:sldMkLst>
        <pc:spChg chg="add del mod">
          <ac:chgData name="AFIFA MOHAMED ISMAEEL ALTORABI" userId="c4b53981-4ac2-4c4c-a7c4-9400212f5682" providerId="ADAL" clId="{CB4C395B-A885-4802-8915-1A07B946E5A2}" dt="2023-05-20T12:09:59.524" v="1741" actId="1076"/>
          <ac:spMkLst>
            <pc:docMk/>
            <pc:sldMk cId="1332429915" sldId="302"/>
            <ac:spMk id="2" creationId="{DC450339-3E7B-70EC-2940-9E83E3EBD75A}"/>
          </ac:spMkLst>
        </pc:spChg>
        <pc:spChg chg="del mod">
          <ac:chgData name="AFIFA MOHAMED ISMAEEL ALTORABI" userId="c4b53981-4ac2-4c4c-a7c4-9400212f5682" providerId="ADAL" clId="{CB4C395B-A885-4802-8915-1A07B946E5A2}" dt="2023-05-20T12:11:06.226" v="1744" actId="478"/>
          <ac:spMkLst>
            <pc:docMk/>
            <pc:sldMk cId="1332429915" sldId="302"/>
            <ac:spMk id="3" creationId="{7959A2B6-05B2-0008-C06F-54D81F0F961D}"/>
          </ac:spMkLst>
        </pc:spChg>
        <pc:spChg chg="mod">
          <ac:chgData name="AFIFA MOHAMED ISMAEEL ALTORABI" userId="c4b53981-4ac2-4c4c-a7c4-9400212f5682" providerId="ADAL" clId="{CB4C395B-A885-4802-8915-1A07B946E5A2}" dt="2023-05-20T11:41:39.619" v="1690" actId="26606"/>
          <ac:spMkLst>
            <pc:docMk/>
            <pc:sldMk cId="1332429915" sldId="302"/>
            <ac:spMk id="4" creationId="{99E912E8-1FCD-3A2B-744F-A81E79ED3752}"/>
          </ac:spMkLst>
        </pc:spChg>
        <pc:spChg chg="add mod ord">
          <ac:chgData name="AFIFA MOHAMED ISMAEEL ALTORABI" userId="c4b53981-4ac2-4c4c-a7c4-9400212f5682" providerId="ADAL" clId="{CB4C395B-A885-4802-8915-1A07B946E5A2}" dt="2023-05-20T12:09:53.150" v="1740" actId="1076"/>
          <ac:spMkLst>
            <pc:docMk/>
            <pc:sldMk cId="1332429915" sldId="302"/>
            <ac:spMk id="5" creationId="{4FB463A6-C4DC-82F4-65D2-F323BCC831B0}"/>
          </ac:spMkLst>
        </pc:spChg>
        <pc:spChg chg="add del">
          <ac:chgData name="AFIFA MOHAMED ISMAEEL ALTORABI" userId="c4b53981-4ac2-4c4c-a7c4-9400212f5682" providerId="ADAL" clId="{CB4C395B-A885-4802-8915-1A07B946E5A2}" dt="2023-05-20T11:42:13.768" v="1693" actId="26606"/>
          <ac:spMkLst>
            <pc:docMk/>
            <pc:sldMk cId="1332429915" sldId="302"/>
            <ac:spMk id="9" creationId="{C9A36457-A5F4-4103-A443-02581C09185B}"/>
          </ac:spMkLst>
        </pc:spChg>
        <pc:spChg chg="add del">
          <ac:chgData name="AFIFA MOHAMED ISMAEEL ALTORABI" userId="c4b53981-4ac2-4c4c-a7c4-9400212f5682" providerId="ADAL" clId="{CB4C395B-A885-4802-8915-1A07B946E5A2}" dt="2023-05-20T11:42:13.768" v="1693" actId="26606"/>
          <ac:spMkLst>
            <pc:docMk/>
            <pc:sldMk cId="1332429915" sldId="302"/>
            <ac:spMk id="11" creationId="{AA5CF486-D9E5-4A66-898A-F3D62B81B15E}"/>
          </ac:spMkLst>
        </pc:spChg>
        <pc:spChg chg="add">
          <ac:chgData name="AFIFA MOHAMED ISMAEEL ALTORABI" userId="c4b53981-4ac2-4c4c-a7c4-9400212f5682" providerId="ADAL" clId="{CB4C395B-A885-4802-8915-1A07B946E5A2}" dt="2023-05-20T11:42:13.768" v="1693" actId="26606"/>
          <ac:spMkLst>
            <pc:docMk/>
            <pc:sldMk cId="1332429915" sldId="302"/>
            <ac:spMk id="16" creationId="{C9A36457-A5F4-4103-A443-02581C09185B}"/>
          </ac:spMkLst>
        </pc:spChg>
        <pc:spChg chg="add">
          <ac:chgData name="AFIFA MOHAMED ISMAEEL ALTORABI" userId="c4b53981-4ac2-4c4c-a7c4-9400212f5682" providerId="ADAL" clId="{CB4C395B-A885-4802-8915-1A07B946E5A2}" dt="2023-05-20T11:42:13.768" v="1693" actId="26606"/>
          <ac:spMkLst>
            <pc:docMk/>
            <pc:sldMk cId="1332429915" sldId="302"/>
            <ac:spMk id="18" creationId="{AA5CF486-D9E5-4A66-898A-F3D62B81B15E}"/>
          </ac:spMkLst>
        </pc:spChg>
        <pc:graphicFrameChg chg="add del mod">
          <ac:chgData name="AFIFA MOHAMED ISMAEEL ALTORABI" userId="c4b53981-4ac2-4c4c-a7c4-9400212f5682" providerId="ADAL" clId="{CB4C395B-A885-4802-8915-1A07B946E5A2}" dt="2023-05-20T11:42:06.650" v="1692"/>
          <ac:graphicFrameMkLst>
            <pc:docMk/>
            <pc:sldMk cId="1332429915" sldId="302"/>
            <ac:graphicFrameMk id="5" creationId="{0150E134-293C-8657-FCBA-F25AFAB62F86}"/>
          </ac:graphicFrameMkLst>
        </pc:graphicFrameChg>
        <pc:graphicFrameChg chg="add mod modGraphic">
          <ac:chgData name="AFIFA MOHAMED ISMAEEL ALTORABI" userId="c4b53981-4ac2-4c4c-a7c4-9400212f5682" providerId="ADAL" clId="{CB4C395B-A885-4802-8915-1A07B946E5A2}" dt="2023-05-20T12:20:03.484" v="1770" actId="12269"/>
          <ac:graphicFrameMkLst>
            <pc:docMk/>
            <pc:sldMk cId="1332429915" sldId="302"/>
            <ac:graphicFrameMk id="6" creationId="{BBA906BE-4C79-260F-1690-441AE20115B7}"/>
          </ac:graphicFrameMkLst>
        </pc:graphicFrameChg>
        <pc:picChg chg="add del mod">
          <ac:chgData name="AFIFA MOHAMED ISMAEEL ALTORABI" userId="c4b53981-4ac2-4c4c-a7c4-9400212f5682" providerId="ADAL" clId="{CB4C395B-A885-4802-8915-1A07B946E5A2}" dt="2023-05-20T15:36:46.614" v="2332" actId="478"/>
          <ac:picMkLst>
            <pc:docMk/>
            <pc:sldMk cId="1332429915" sldId="302"/>
            <ac:picMk id="3" creationId="{AC50F3D5-20B3-584A-030D-509811204388}"/>
          </ac:picMkLst>
        </pc:picChg>
        <pc:picChg chg="add del mod">
          <ac:chgData name="AFIFA MOHAMED ISMAEEL ALTORABI" userId="c4b53981-4ac2-4c4c-a7c4-9400212f5682" providerId="ADAL" clId="{CB4C395B-A885-4802-8915-1A07B946E5A2}" dt="2023-05-20T15:50:24.826" v="2367" actId="21"/>
          <ac:picMkLst>
            <pc:docMk/>
            <pc:sldMk cId="1332429915" sldId="302"/>
            <ac:picMk id="5122" creationId="{B5E8D4A5-2DAD-2A90-2B80-0D60C63CFA89}"/>
          </ac:picMkLst>
        </pc:picChg>
      </pc:sldChg>
      <pc:sldChg chg="addSp delSp modSp new del mod ord setBg">
        <pc:chgData name="AFIFA MOHAMED ISMAEEL ALTORABI" userId="c4b53981-4ac2-4c4c-a7c4-9400212f5682" providerId="ADAL" clId="{CB4C395B-A885-4802-8915-1A07B946E5A2}" dt="2023-05-20T14:41:57.572" v="2067" actId="47"/>
        <pc:sldMkLst>
          <pc:docMk/>
          <pc:sldMk cId="1181975193" sldId="303"/>
        </pc:sldMkLst>
        <pc:spChg chg="del mod">
          <ac:chgData name="AFIFA MOHAMED ISMAEEL ALTORABI" userId="c4b53981-4ac2-4c4c-a7c4-9400212f5682" providerId="ADAL" clId="{CB4C395B-A885-4802-8915-1A07B946E5A2}" dt="2023-05-20T14:39:21.499" v="2048" actId="21"/>
          <ac:spMkLst>
            <pc:docMk/>
            <pc:sldMk cId="1181975193" sldId="303"/>
            <ac:spMk id="2" creationId="{C7DFEC8D-8086-68A4-1869-807EADEAB429}"/>
          </ac:spMkLst>
        </pc:spChg>
        <pc:spChg chg="del">
          <ac:chgData name="AFIFA MOHAMED ISMAEEL ALTORABI" userId="c4b53981-4ac2-4c4c-a7c4-9400212f5682" providerId="ADAL" clId="{CB4C395B-A885-4802-8915-1A07B946E5A2}" dt="2023-05-20T12:31:18.151" v="1804" actId="1032"/>
          <ac:spMkLst>
            <pc:docMk/>
            <pc:sldMk cId="1181975193" sldId="303"/>
            <ac:spMk id="3" creationId="{0A117FD0-CAF9-9F82-7969-889D824305B6}"/>
          </ac:spMkLst>
        </pc:spChg>
        <pc:spChg chg="mod">
          <ac:chgData name="AFIFA MOHAMED ISMAEEL ALTORABI" userId="c4b53981-4ac2-4c4c-a7c4-9400212f5682" providerId="ADAL" clId="{CB4C395B-A885-4802-8915-1A07B946E5A2}" dt="2023-05-20T12:46:16.870" v="1954" actId="26606"/>
          <ac:spMkLst>
            <pc:docMk/>
            <pc:sldMk cId="1181975193" sldId="303"/>
            <ac:spMk id="4" creationId="{64D91B6A-109B-2824-C209-EAD204726AF2}"/>
          </ac:spMkLst>
        </pc:spChg>
        <pc:spChg chg="add mod">
          <ac:chgData name="AFIFA MOHAMED ISMAEEL ALTORABI" userId="c4b53981-4ac2-4c4c-a7c4-9400212f5682" providerId="ADAL" clId="{CB4C395B-A885-4802-8915-1A07B946E5A2}" dt="2023-05-20T14:39:21.499" v="2048" actId="21"/>
          <ac:spMkLst>
            <pc:docMk/>
            <pc:sldMk cId="1181975193" sldId="303"/>
            <ac:spMk id="5" creationId="{6F60FC93-C4AC-25C8-D22C-FFB7B711EB7F}"/>
          </ac:spMkLst>
        </pc:spChg>
        <pc:spChg chg="add mod">
          <ac:chgData name="AFIFA MOHAMED ISMAEEL ALTORABI" userId="c4b53981-4ac2-4c4c-a7c4-9400212f5682" providerId="ADAL" clId="{CB4C395B-A885-4802-8915-1A07B946E5A2}" dt="2023-05-20T14:39:21.499" v="2048" actId="21"/>
          <ac:spMkLst>
            <pc:docMk/>
            <pc:sldMk cId="1181975193" sldId="303"/>
            <ac:spMk id="7" creationId="{F8465050-45EA-F0FF-2377-610CD451C645}"/>
          </ac:spMkLst>
        </pc:spChg>
        <pc:spChg chg="add del mod">
          <ac:chgData name="AFIFA MOHAMED ISMAEEL ALTORABI" userId="c4b53981-4ac2-4c4c-a7c4-9400212f5682" providerId="ADAL" clId="{CB4C395B-A885-4802-8915-1A07B946E5A2}" dt="2023-05-20T12:47:13.646" v="1962" actId="478"/>
          <ac:spMkLst>
            <pc:docMk/>
            <pc:sldMk cId="1181975193" sldId="303"/>
            <ac:spMk id="9" creationId="{A65EAC70-250B-5A21-7B0D-5A211C59E707}"/>
          </ac:spMkLst>
        </pc:spChg>
        <pc:spChg chg="add">
          <ac:chgData name="AFIFA MOHAMED ISMAEEL ALTORABI" userId="c4b53981-4ac2-4c4c-a7c4-9400212f5682" providerId="ADAL" clId="{CB4C395B-A885-4802-8915-1A07B946E5A2}" dt="2023-05-20T12:46:16.870" v="1954" actId="26606"/>
          <ac:spMkLst>
            <pc:docMk/>
            <pc:sldMk cId="1181975193" sldId="303"/>
            <ac:spMk id="10" creationId="{2A11688B-0A27-4E86-8D55-76F71ADF299B}"/>
          </ac:spMkLst>
        </pc:spChg>
        <pc:spChg chg="add del">
          <ac:chgData name="AFIFA MOHAMED ISMAEEL ALTORABI" userId="c4b53981-4ac2-4c4c-a7c4-9400212f5682" providerId="ADAL" clId="{CB4C395B-A885-4802-8915-1A07B946E5A2}" dt="2023-05-20T12:45:22.188" v="1947" actId="26606"/>
          <ac:spMkLst>
            <pc:docMk/>
            <pc:sldMk cId="1181975193" sldId="303"/>
            <ac:spMk id="13" creationId="{345A976A-8DE3-4B67-B94B-2044FDD12899}"/>
          </ac:spMkLst>
        </pc:spChg>
        <pc:spChg chg="add del mod">
          <ac:chgData name="AFIFA MOHAMED ISMAEEL ALTORABI" userId="c4b53981-4ac2-4c4c-a7c4-9400212f5682" providerId="ADAL" clId="{CB4C395B-A885-4802-8915-1A07B946E5A2}" dt="2023-05-20T14:39:21.499" v="2048" actId="21"/>
          <ac:spMkLst>
            <pc:docMk/>
            <pc:sldMk cId="1181975193" sldId="303"/>
            <ac:spMk id="14" creationId="{23693125-CED0-5902-1A93-62C82A43E455}"/>
          </ac:spMkLst>
        </pc:spChg>
        <pc:spChg chg="add del">
          <ac:chgData name="AFIFA MOHAMED ISMAEEL ALTORABI" userId="c4b53981-4ac2-4c4c-a7c4-9400212f5682" providerId="ADAL" clId="{CB4C395B-A885-4802-8915-1A07B946E5A2}" dt="2023-05-20T12:45:22.188" v="1947" actId="26606"/>
          <ac:spMkLst>
            <pc:docMk/>
            <pc:sldMk cId="1181975193" sldId="303"/>
            <ac:spMk id="15" creationId="{6EAAA1B9-2DDB-49C9-A037-A523D2F13C15}"/>
          </ac:spMkLst>
        </pc:spChg>
        <pc:spChg chg="add">
          <ac:chgData name="AFIFA MOHAMED ISMAEEL ALTORABI" userId="c4b53981-4ac2-4c4c-a7c4-9400212f5682" providerId="ADAL" clId="{CB4C395B-A885-4802-8915-1A07B946E5A2}" dt="2023-05-20T12:46:16.870" v="1954" actId="26606"/>
          <ac:spMkLst>
            <pc:docMk/>
            <pc:sldMk cId="1181975193" sldId="303"/>
            <ac:spMk id="19" creationId="{40F88E6C-5782-452A-8C4F-9D2C2EAC8499}"/>
          </ac:spMkLst>
        </pc:spChg>
        <pc:spChg chg="add del">
          <ac:chgData name="AFIFA MOHAMED ISMAEEL ALTORABI" userId="c4b53981-4ac2-4c4c-a7c4-9400212f5682" providerId="ADAL" clId="{CB4C395B-A885-4802-8915-1A07B946E5A2}" dt="2023-05-20T12:45:34.446" v="1949" actId="26606"/>
          <ac:spMkLst>
            <pc:docMk/>
            <pc:sldMk cId="1181975193" sldId="303"/>
            <ac:spMk id="29" creationId="{BACC6370-2D7E-4714-9D71-7542949D7D5D}"/>
          </ac:spMkLst>
        </pc:spChg>
        <pc:spChg chg="add del">
          <ac:chgData name="AFIFA MOHAMED ISMAEEL ALTORABI" userId="c4b53981-4ac2-4c4c-a7c4-9400212f5682" providerId="ADAL" clId="{CB4C395B-A885-4802-8915-1A07B946E5A2}" dt="2023-05-20T12:45:34.446" v="1949" actId="26606"/>
          <ac:spMkLst>
            <pc:docMk/>
            <pc:sldMk cId="1181975193" sldId="303"/>
            <ac:spMk id="30" creationId="{F68B3F68-107C-434F-AA38-110D5EA91B85}"/>
          </ac:spMkLst>
        </pc:spChg>
        <pc:spChg chg="add del">
          <ac:chgData name="AFIFA MOHAMED ISMAEEL ALTORABI" userId="c4b53981-4ac2-4c4c-a7c4-9400212f5682" providerId="ADAL" clId="{CB4C395B-A885-4802-8915-1A07B946E5A2}" dt="2023-05-20T12:45:34.446" v="1949" actId="26606"/>
          <ac:spMkLst>
            <pc:docMk/>
            <pc:sldMk cId="1181975193" sldId="303"/>
            <ac:spMk id="31" creationId="{AAD0DBB9-1A4B-4391-81D4-CB19F9AB918A}"/>
          </ac:spMkLst>
        </pc:spChg>
        <pc:spChg chg="add del">
          <ac:chgData name="AFIFA MOHAMED ISMAEEL ALTORABI" userId="c4b53981-4ac2-4c4c-a7c4-9400212f5682" providerId="ADAL" clId="{CB4C395B-A885-4802-8915-1A07B946E5A2}" dt="2023-05-20T12:45:34.446" v="1949" actId="26606"/>
          <ac:spMkLst>
            <pc:docMk/>
            <pc:sldMk cId="1181975193" sldId="303"/>
            <ac:spMk id="32" creationId="{063BBA22-50EA-4C4D-BE05-F1CE4E63AA56}"/>
          </ac:spMkLst>
        </pc:spChg>
        <pc:grpChg chg="add">
          <ac:chgData name="AFIFA MOHAMED ISMAEEL ALTORABI" userId="c4b53981-4ac2-4c4c-a7c4-9400212f5682" providerId="ADAL" clId="{CB4C395B-A885-4802-8915-1A07B946E5A2}" dt="2023-05-20T12:46:16.870" v="1954" actId="26606"/>
          <ac:grpSpMkLst>
            <pc:docMk/>
            <pc:sldMk cId="1181975193" sldId="303"/>
            <ac:grpSpMk id="11" creationId="{C84A868B-654E-447C-8D9C-0F9328308CA2}"/>
          </ac:grpSpMkLst>
        </pc:grpChg>
        <pc:grpChg chg="add del">
          <ac:chgData name="AFIFA MOHAMED ISMAEEL ALTORABI" userId="c4b53981-4ac2-4c4c-a7c4-9400212f5682" providerId="ADAL" clId="{CB4C395B-A885-4802-8915-1A07B946E5A2}" dt="2023-05-20T12:45:22.188" v="1947" actId="26606"/>
          <ac:grpSpMkLst>
            <pc:docMk/>
            <pc:sldMk cId="1181975193" sldId="303"/>
            <ac:grpSpMk id="17" creationId="{76566969-F813-4CC5-B3E9-363D85B55C3B}"/>
          </ac:grpSpMkLst>
        </pc:grpChg>
        <pc:grpChg chg="add del">
          <ac:chgData name="AFIFA MOHAMED ISMAEEL ALTORABI" userId="c4b53981-4ac2-4c4c-a7c4-9400212f5682" providerId="ADAL" clId="{CB4C395B-A885-4802-8915-1A07B946E5A2}" dt="2023-05-20T12:45:22.188" v="1947" actId="26606"/>
          <ac:grpSpMkLst>
            <pc:docMk/>
            <pc:sldMk cId="1181975193" sldId="303"/>
            <ac:grpSpMk id="23" creationId="{0217D733-97B6-4C43-AF0C-5E3CB0EA132A}"/>
          </ac:grpSpMkLst>
        </pc:grpChg>
        <pc:graphicFrameChg chg="add del mod ord modGraphic">
          <ac:chgData name="AFIFA MOHAMED ISMAEEL ALTORABI" userId="c4b53981-4ac2-4c4c-a7c4-9400212f5682" providerId="ADAL" clId="{CB4C395B-A885-4802-8915-1A07B946E5A2}" dt="2023-05-20T14:39:21.499" v="2048" actId="21"/>
          <ac:graphicFrameMkLst>
            <pc:docMk/>
            <pc:sldMk cId="1181975193" sldId="303"/>
            <ac:graphicFrameMk id="8" creationId="{5AC5BA0A-5D39-B7CF-2512-A0EB46A38FF7}"/>
          </ac:graphicFrameMkLst>
        </pc:graphicFrameChg>
      </pc:sldChg>
      <pc:sldChg chg="addSp delSp modSp new mod ord setBg">
        <pc:chgData name="AFIFA MOHAMED ISMAEEL ALTORABI" userId="c4b53981-4ac2-4c4c-a7c4-9400212f5682" providerId="ADAL" clId="{CB4C395B-A885-4802-8915-1A07B946E5A2}" dt="2023-05-20T15:39:40.085" v="2346" actId="1440"/>
        <pc:sldMkLst>
          <pc:docMk/>
          <pc:sldMk cId="1391258129" sldId="303"/>
        </pc:sldMkLst>
        <pc:spChg chg="del mod">
          <ac:chgData name="AFIFA MOHAMED ISMAEEL ALTORABI" userId="c4b53981-4ac2-4c4c-a7c4-9400212f5682" providerId="ADAL" clId="{CB4C395B-A885-4802-8915-1A07B946E5A2}" dt="2023-05-20T14:49:38.949" v="2095" actId="478"/>
          <ac:spMkLst>
            <pc:docMk/>
            <pc:sldMk cId="1391258129" sldId="303"/>
            <ac:spMk id="2" creationId="{6325CAAF-9B92-1843-DCC4-06617500517A}"/>
          </ac:spMkLst>
        </pc:spChg>
        <pc:spChg chg="del">
          <ac:chgData name="AFIFA MOHAMED ISMAEEL ALTORABI" userId="c4b53981-4ac2-4c4c-a7c4-9400212f5682" providerId="ADAL" clId="{CB4C395B-A885-4802-8915-1A07B946E5A2}" dt="2023-05-20T14:48:46.751" v="2089" actId="478"/>
          <ac:spMkLst>
            <pc:docMk/>
            <pc:sldMk cId="1391258129" sldId="303"/>
            <ac:spMk id="3" creationId="{0DE3F689-D7D6-B29E-36C0-1F40D330A3F8}"/>
          </ac:spMkLst>
        </pc:spChg>
        <pc:spChg chg="mod ord">
          <ac:chgData name="AFIFA MOHAMED ISMAEEL ALTORABI" userId="c4b53981-4ac2-4c4c-a7c4-9400212f5682" providerId="ADAL" clId="{CB4C395B-A885-4802-8915-1A07B946E5A2}" dt="2023-05-20T14:58:57.817" v="2109" actId="26606"/>
          <ac:spMkLst>
            <pc:docMk/>
            <pc:sldMk cId="1391258129" sldId="303"/>
            <ac:spMk id="4" creationId="{09AED2FE-0B91-5015-09EE-347269D99C1E}"/>
          </ac:spMkLst>
        </pc:spChg>
        <pc:spChg chg="add mod">
          <ac:chgData name="AFIFA MOHAMED ISMAEEL ALTORABI" userId="c4b53981-4ac2-4c4c-a7c4-9400212f5682" providerId="ADAL" clId="{CB4C395B-A885-4802-8915-1A07B946E5A2}" dt="2023-05-20T15:10:36.171" v="2205" actId="1076"/>
          <ac:spMkLst>
            <pc:docMk/>
            <pc:sldMk cId="1391258129" sldId="303"/>
            <ac:spMk id="5" creationId="{6EB0B3CE-EA31-51AC-3CBE-FAB94FE78CDF}"/>
          </ac:spMkLst>
        </pc:spChg>
        <pc:spChg chg="add del mod">
          <ac:chgData name="AFIFA MOHAMED ISMAEEL ALTORABI" userId="c4b53981-4ac2-4c4c-a7c4-9400212f5682" providerId="ADAL" clId="{CB4C395B-A885-4802-8915-1A07B946E5A2}" dt="2023-05-20T15:01:59.443" v="2120" actId="478"/>
          <ac:spMkLst>
            <pc:docMk/>
            <pc:sldMk cId="1391258129" sldId="303"/>
            <ac:spMk id="6" creationId="{CA789BEF-C331-C9E7-7825-9C0A0A3CD5E1}"/>
          </ac:spMkLst>
        </pc:spChg>
        <pc:spChg chg="add del mod">
          <ac:chgData name="AFIFA MOHAMED ISMAEEL ALTORABI" userId="c4b53981-4ac2-4c4c-a7c4-9400212f5682" providerId="ADAL" clId="{CB4C395B-A885-4802-8915-1A07B946E5A2}" dt="2023-05-20T14:49:42.202" v="2096" actId="478"/>
          <ac:spMkLst>
            <pc:docMk/>
            <pc:sldMk cId="1391258129" sldId="303"/>
            <ac:spMk id="9" creationId="{5CDC51CB-CB85-9AB9-76F1-E1C89BA7333A}"/>
          </ac:spMkLst>
        </pc:spChg>
        <pc:spChg chg="add del mod">
          <ac:chgData name="AFIFA MOHAMED ISMAEEL ALTORABI" userId="c4b53981-4ac2-4c4c-a7c4-9400212f5682" providerId="ADAL" clId="{CB4C395B-A885-4802-8915-1A07B946E5A2}" dt="2023-05-20T15:06:00.881" v="2139" actId="478"/>
          <ac:spMkLst>
            <pc:docMk/>
            <pc:sldMk cId="1391258129" sldId="303"/>
            <ac:spMk id="10" creationId="{57A1EC07-6202-0B4A-3E69-C82193991CD6}"/>
          </ac:spMkLst>
        </pc:spChg>
        <pc:spChg chg="add del mod">
          <ac:chgData name="AFIFA MOHAMED ISMAEEL ALTORABI" userId="c4b53981-4ac2-4c4c-a7c4-9400212f5682" providerId="ADAL" clId="{CB4C395B-A885-4802-8915-1A07B946E5A2}" dt="2023-05-20T15:02:29.693" v="2125" actId="478"/>
          <ac:spMkLst>
            <pc:docMk/>
            <pc:sldMk cId="1391258129" sldId="303"/>
            <ac:spMk id="11" creationId="{6B24E6C5-037F-161B-A261-D41A8B80349E}"/>
          </ac:spMkLst>
        </pc:spChg>
        <pc:spChg chg="add">
          <ac:chgData name="AFIFA MOHAMED ISMAEEL ALTORABI" userId="c4b53981-4ac2-4c4c-a7c4-9400212f5682" providerId="ADAL" clId="{CB4C395B-A885-4802-8915-1A07B946E5A2}" dt="2023-05-20T14:58:57.817" v="2109" actId="26606"/>
          <ac:spMkLst>
            <pc:docMk/>
            <pc:sldMk cId="1391258129" sldId="303"/>
            <ac:spMk id="12" creationId="{78FD1E94-B12F-434F-8027-5DBEAC55A132}"/>
          </ac:spMkLst>
        </pc:spChg>
        <pc:spChg chg="add del mod">
          <ac:chgData name="AFIFA MOHAMED ISMAEEL ALTORABI" userId="c4b53981-4ac2-4c4c-a7c4-9400212f5682" providerId="ADAL" clId="{CB4C395B-A885-4802-8915-1A07B946E5A2}" dt="2023-05-20T15:06:33.796" v="2144" actId="478"/>
          <ac:spMkLst>
            <pc:docMk/>
            <pc:sldMk cId="1391258129" sldId="303"/>
            <ac:spMk id="13" creationId="{907F8010-CA8D-B2FA-23FA-3763220D7C0C}"/>
          </ac:spMkLst>
        </pc:spChg>
        <pc:spChg chg="add">
          <ac:chgData name="AFIFA MOHAMED ISMAEEL ALTORABI" userId="c4b53981-4ac2-4c4c-a7c4-9400212f5682" providerId="ADAL" clId="{CB4C395B-A885-4802-8915-1A07B946E5A2}" dt="2023-05-20T14:58:57.817" v="2109" actId="26606"/>
          <ac:spMkLst>
            <pc:docMk/>
            <pc:sldMk cId="1391258129" sldId="303"/>
            <ac:spMk id="14" creationId="{1BC8109F-B452-45EE-8BB3-65433C039601}"/>
          </ac:spMkLst>
        </pc:spChg>
        <pc:spChg chg="add del mod">
          <ac:chgData name="AFIFA MOHAMED ISMAEEL ALTORABI" userId="c4b53981-4ac2-4c4c-a7c4-9400212f5682" providerId="ADAL" clId="{CB4C395B-A885-4802-8915-1A07B946E5A2}" dt="2023-05-20T15:06:19.707" v="2142"/>
          <ac:spMkLst>
            <pc:docMk/>
            <pc:sldMk cId="1391258129" sldId="303"/>
            <ac:spMk id="16" creationId="{D3E56C8C-CDA4-C0B1-82F6-D20A685B236D}"/>
          </ac:spMkLst>
        </pc:spChg>
        <pc:spChg chg="add del mod">
          <ac:chgData name="AFIFA MOHAMED ISMAEEL ALTORABI" userId="c4b53981-4ac2-4c4c-a7c4-9400212f5682" providerId="ADAL" clId="{CB4C395B-A885-4802-8915-1A07B946E5A2}" dt="2023-05-20T15:06:19.707" v="2142"/>
          <ac:spMkLst>
            <pc:docMk/>
            <pc:sldMk cId="1391258129" sldId="303"/>
            <ac:spMk id="17" creationId="{C17F69A1-5C27-C918-7981-2285025F7BBA}"/>
          </ac:spMkLst>
        </pc:spChg>
        <pc:spChg chg="add mod">
          <ac:chgData name="AFIFA MOHAMED ISMAEEL ALTORABI" userId="c4b53981-4ac2-4c4c-a7c4-9400212f5682" providerId="ADAL" clId="{CB4C395B-A885-4802-8915-1A07B946E5A2}" dt="2023-05-20T15:08:14.091" v="2169" actId="1076"/>
          <ac:spMkLst>
            <pc:docMk/>
            <pc:sldMk cId="1391258129" sldId="303"/>
            <ac:spMk id="18" creationId="{04429226-00FA-8A8C-4019-00095B92BEAF}"/>
          </ac:spMkLst>
        </pc:spChg>
        <pc:graphicFrameChg chg="add del mod modGraphic">
          <ac:chgData name="AFIFA MOHAMED ISMAEEL ALTORABI" userId="c4b53981-4ac2-4c4c-a7c4-9400212f5682" providerId="ADAL" clId="{CB4C395B-A885-4802-8915-1A07B946E5A2}" dt="2023-05-20T15:00:02.205" v="2114" actId="478"/>
          <ac:graphicFrameMkLst>
            <pc:docMk/>
            <pc:sldMk cId="1391258129" sldId="303"/>
            <ac:graphicFrameMk id="7" creationId="{7B49B3C8-06F5-331D-91B0-D8A486DEAAD0}"/>
          </ac:graphicFrameMkLst>
        </pc:graphicFrameChg>
        <pc:graphicFrameChg chg="add mod modGraphic">
          <ac:chgData name="AFIFA MOHAMED ISMAEEL ALTORABI" userId="c4b53981-4ac2-4c4c-a7c4-9400212f5682" providerId="ADAL" clId="{CB4C395B-A885-4802-8915-1A07B946E5A2}" dt="2023-05-20T15:09:50.139" v="2197" actId="14100"/>
          <ac:graphicFrameMkLst>
            <pc:docMk/>
            <pc:sldMk cId="1391258129" sldId="303"/>
            <ac:graphicFrameMk id="15" creationId="{6348BE48-34D2-6BD8-FDEB-4C6C9CCE5B74}"/>
          </ac:graphicFrameMkLst>
        </pc:graphicFrameChg>
        <pc:picChg chg="add del mod">
          <ac:chgData name="AFIFA MOHAMED ISMAEEL ALTORABI" userId="c4b53981-4ac2-4c4c-a7c4-9400212f5682" providerId="ADAL" clId="{CB4C395B-A885-4802-8915-1A07B946E5A2}" dt="2023-05-20T15:35:44.805" v="2314" actId="478"/>
          <ac:picMkLst>
            <pc:docMk/>
            <pc:sldMk cId="1391258129" sldId="303"/>
            <ac:picMk id="2050" creationId="{1889D387-84F3-0481-1B8E-BA727702A7A1}"/>
          </ac:picMkLst>
        </pc:picChg>
        <pc:picChg chg="add mod">
          <ac:chgData name="AFIFA MOHAMED ISMAEEL ALTORABI" userId="c4b53981-4ac2-4c4c-a7c4-9400212f5682" providerId="ADAL" clId="{CB4C395B-A885-4802-8915-1A07B946E5A2}" dt="2023-05-20T15:39:40.085" v="2346" actId="1440"/>
          <ac:picMkLst>
            <pc:docMk/>
            <pc:sldMk cId="1391258129" sldId="303"/>
            <ac:picMk id="2052" creationId="{5BFEF952-6E08-93E2-B012-88920F20D6D2}"/>
          </ac:picMkLst>
        </pc:picChg>
      </pc:sldChg>
      <pc:sldChg chg="new del">
        <pc:chgData name="AFIFA MOHAMED ISMAEEL ALTORABI" userId="c4b53981-4ac2-4c4c-a7c4-9400212f5682" providerId="ADAL" clId="{CB4C395B-A885-4802-8915-1A07B946E5A2}" dt="2023-05-20T14:42:17.002" v="2069" actId="680"/>
        <pc:sldMkLst>
          <pc:docMk/>
          <pc:sldMk cId="2367766388" sldId="303"/>
        </pc:sldMkLst>
      </pc:sldChg>
      <pc:sldChg chg="add del">
        <pc:chgData name="AFIFA MOHAMED ISMAEEL ALTORABI" userId="c4b53981-4ac2-4c4c-a7c4-9400212f5682" providerId="ADAL" clId="{CB4C395B-A885-4802-8915-1A07B946E5A2}" dt="2023-05-20T15:10:13.228" v="2202" actId="47"/>
        <pc:sldMkLst>
          <pc:docMk/>
          <pc:sldMk cId="0" sldId="304"/>
        </pc:sldMkLst>
      </pc:sldChg>
      <pc:sldChg chg="addSp delSp modSp new del">
        <pc:chgData name="AFIFA MOHAMED ISMAEEL ALTORABI" userId="c4b53981-4ac2-4c4c-a7c4-9400212f5682" providerId="ADAL" clId="{CB4C395B-A885-4802-8915-1A07B946E5A2}" dt="2023-05-20T15:23:03.820" v="2289" actId="47"/>
        <pc:sldMkLst>
          <pc:docMk/>
          <pc:sldMk cId="2108933422" sldId="304"/>
        </pc:sldMkLst>
        <pc:spChg chg="del">
          <ac:chgData name="AFIFA MOHAMED ISMAEEL ALTORABI" userId="c4b53981-4ac2-4c4c-a7c4-9400212f5682" providerId="ADAL" clId="{CB4C395B-A885-4802-8915-1A07B946E5A2}" dt="2023-05-20T15:17:15.211" v="2225"/>
          <ac:spMkLst>
            <pc:docMk/>
            <pc:sldMk cId="2108933422" sldId="304"/>
            <ac:spMk id="3" creationId="{B10A5ABB-2B73-4B88-FE63-7FF923B68049}"/>
          </ac:spMkLst>
        </pc:spChg>
        <pc:spChg chg="add del mod">
          <ac:chgData name="AFIFA MOHAMED ISMAEEL ALTORABI" userId="c4b53981-4ac2-4c4c-a7c4-9400212f5682" providerId="ADAL" clId="{CB4C395B-A885-4802-8915-1A07B946E5A2}" dt="2023-05-20T15:17:21.255" v="2227" actId="478"/>
          <ac:spMkLst>
            <pc:docMk/>
            <pc:sldMk cId="2108933422" sldId="304"/>
            <ac:spMk id="6" creationId="{F2C5639F-1651-0A04-850A-525DBAD7A236}"/>
          </ac:spMkLst>
        </pc:spChg>
        <pc:spChg chg="add mod">
          <ac:chgData name="AFIFA MOHAMED ISMAEEL ALTORABI" userId="c4b53981-4ac2-4c4c-a7c4-9400212f5682" providerId="ADAL" clId="{CB4C395B-A885-4802-8915-1A07B946E5A2}" dt="2023-05-20T15:17:21.255" v="2227" actId="478"/>
          <ac:spMkLst>
            <pc:docMk/>
            <pc:sldMk cId="2108933422" sldId="304"/>
            <ac:spMk id="7" creationId="{F577A244-4919-65C8-0E95-8B06A4FA2986}"/>
          </ac:spMkLst>
        </pc:spChg>
        <pc:graphicFrameChg chg="add del mod">
          <ac:chgData name="AFIFA MOHAMED ISMAEEL ALTORABI" userId="c4b53981-4ac2-4c4c-a7c4-9400212f5682" providerId="ADAL" clId="{CB4C395B-A885-4802-8915-1A07B946E5A2}" dt="2023-05-20T15:17:21.255" v="2227" actId="478"/>
          <ac:graphicFrameMkLst>
            <pc:docMk/>
            <pc:sldMk cId="2108933422" sldId="304"/>
            <ac:graphicFrameMk id="5" creationId="{4A50F163-E18D-2FA6-E1A3-2CC2F5F9C2E4}"/>
          </ac:graphicFrameMkLst>
        </pc:graphicFrameChg>
      </pc:sldChg>
      <pc:sldChg chg="addSp modSp new del">
        <pc:chgData name="AFIFA MOHAMED ISMAEEL ALTORABI" userId="c4b53981-4ac2-4c4c-a7c4-9400212f5682" providerId="ADAL" clId="{CB4C395B-A885-4802-8915-1A07B946E5A2}" dt="2023-05-20T14:37:00.982" v="2017" actId="47"/>
        <pc:sldMkLst>
          <pc:docMk/>
          <pc:sldMk cId="2467548362" sldId="304"/>
        </pc:sldMkLst>
        <pc:spChg chg="add mod">
          <ac:chgData name="AFIFA MOHAMED ISMAEEL ALTORABI" userId="c4b53981-4ac2-4c4c-a7c4-9400212f5682" providerId="ADAL" clId="{CB4C395B-A885-4802-8915-1A07B946E5A2}" dt="2023-05-20T14:36:44.842" v="2016"/>
          <ac:spMkLst>
            <pc:docMk/>
            <pc:sldMk cId="2467548362" sldId="304"/>
            <ac:spMk id="5" creationId="{D974245E-093C-8EE0-ED10-1DAD3AE7094A}"/>
          </ac:spMkLst>
        </pc:spChg>
        <pc:spChg chg="add mod">
          <ac:chgData name="AFIFA MOHAMED ISMAEEL ALTORABI" userId="c4b53981-4ac2-4c4c-a7c4-9400212f5682" providerId="ADAL" clId="{CB4C395B-A885-4802-8915-1A07B946E5A2}" dt="2023-05-20T14:36:44.842" v="2016"/>
          <ac:spMkLst>
            <pc:docMk/>
            <pc:sldMk cId="2467548362" sldId="304"/>
            <ac:spMk id="7" creationId="{6617B979-C2AA-5345-00C8-6DC8FF2A526E}"/>
          </ac:spMkLst>
        </pc:spChg>
        <pc:graphicFrameChg chg="add mod">
          <ac:chgData name="AFIFA MOHAMED ISMAEEL ALTORABI" userId="c4b53981-4ac2-4c4c-a7c4-9400212f5682" providerId="ADAL" clId="{CB4C395B-A885-4802-8915-1A07B946E5A2}" dt="2023-05-20T14:36:44.842" v="2016"/>
          <ac:graphicFrameMkLst>
            <pc:docMk/>
            <pc:sldMk cId="2467548362" sldId="304"/>
            <ac:graphicFrameMk id="6" creationId="{F62A7C7D-04F6-1BD5-5238-07940A185620}"/>
          </ac:graphicFrameMkLst>
        </pc:graphicFrameChg>
      </pc:sldChg>
      <pc:sldChg chg="addSp delSp modSp add del mod delDesignElem chgLayout">
        <pc:chgData name="AFIFA MOHAMED ISMAEEL ALTORABI" userId="c4b53981-4ac2-4c4c-a7c4-9400212f5682" providerId="ADAL" clId="{CB4C395B-A885-4802-8915-1A07B946E5A2}" dt="2023-05-20T12:54:18.973" v="2012" actId="47"/>
        <pc:sldMkLst>
          <pc:docMk/>
          <pc:sldMk cId="2588963346" sldId="304"/>
        </pc:sldMkLst>
        <pc:spChg chg="mod ord">
          <ac:chgData name="AFIFA MOHAMED ISMAEEL ALTORABI" userId="c4b53981-4ac2-4c4c-a7c4-9400212f5682" providerId="ADAL" clId="{CB4C395B-A885-4802-8915-1A07B946E5A2}" dt="2023-05-20T12:46:07.759" v="1953" actId="26606"/>
          <ac:spMkLst>
            <pc:docMk/>
            <pc:sldMk cId="2588963346" sldId="304"/>
            <ac:spMk id="2" creationId="{DC450339-3E7B-70EC-2940-9E83E3EBD75A}"/>
          </ac:spMkLst>
        </pc:spChg>
        <pc:spChg chg="add mod ord">
          <ac:chgData name="AFIFA MOHAMED ISMAEEL ALTORABI" userId="c4b53981-4ac2-4c4c-a7c4-9400212f5682" providerId="ADAL" clId="{CB4C395B-A885-4802-8915-1A07B946E5A2}" dt="2023-05-20T12:46:07.759" v="1953" actId="26606"/>
          <ac:spMkLst>
            <pc:docMk/>
            <pc:sldMk cId="2588963346" sldId="304"/>
            <ac:spMk id="3" creationId="{B4B4D90B-C46A-BEB5-B9E0-3CEAA1BBF8A1}"/>
          </ac:spMkLst>
        </pc:spChg>
        <pc:spChg chg="mod ord">
          <ac:chgData name="AFIFA MOHAMED ISMAEEL ALTORABI" userId="c4b53981-4ac2-4c4c-a7c4-9400212f5682" providerId="ADAL" clId="{CB4C395B-A885-4802-8915-1A07B946E5A2}" dt="2023-05-20T12:46:07.759" v="1953" actId="26606"/>
          <ac:spMkLst>
            <pc:docMk/>
            <pc:sldMk cId="2588963346" sldId="304"/>
            <ac:spMk id="4" creationId="{99E912E8-1FCD-3A2B-744F-A81E79ED3752}"/>
          </ac:spMkLst>
        </pc:spChg>
        <pc:spChg chg="del mod">
          <ac:chgData name="AFIFA MOHAMED ISMAEEL ALTORABI" userId="c4b53981-4ac2-4c4c-a7c4-9400212f5682" providerId="ADAL" clId="{CB4C395B-A885-4802-8915-1A07B946E5A2}" dt="2023-05-20T12:46:57.093" v="1958" actId="21"/>
          <ac:spMkLst>
            <pc:docMk/>
            <pc:sldMk cId="2588963346" sldId="304"/>
            <ac:spMk id="5" creationId="{4FB463A6-C4DC-82F4-65D2-F323BCC831B0}"/>
          </ac:spMkLst>
        </pc:spChg>
        <pc:spChg chg="add">
          <ac:chgData name="AFIFA MOHAMED ISMAEEL ALTORABI" userId="c4b53981-4ac2-4c4c-a7c4-9400212f5682" providerId="ADAL" clId="{CB4C395B-A885-4802-8915-1A07B946E5A2}" dt="2023-05-20T12:46:07.759" v="1953" actId="26606"/>
          <ac:spMkLst>
            <pc:docMk/>
            <pc:sldMk cId="2588963346" sldId="304"/>
            <ac:spMk id="11" creationId="{7FF47CB7-972F-479F-A36D-9E72D26EC8DA}"/>
          </ac:spMkLst>
        </pc:spChg>
        <pc:spChg chg="add">
          <ac:chgData name="AFIFA MOHAMED ISMAEEL ALTORABI" userId="c4b53981-4ac2-4c4c-a7c4-9400212f5682" providerId="ADAL" clId="{CB4C395B-A885-4802-8915-1A07B946E5A2}" dt="2023-05-20T12:46:07.759" v="1953" actId="26606"/>
          <ac:spMkLst>
            <pc:docMk/>
            <pc:sldMk cId="2588963346" sldId="304"/>
            <ac:spMk id="13" creationId="{0D153B68-5844-490D-8E67-F616D6D721CA}"/>
          </ac:spMkLst>
        </pc:spChg>
        <pc:spChg chg="add">
          <ac:chgData name="AFIFA MOHAMED ISMAEEL ALTORABI" userId="c4b53981-4ac2-4c4c-a7c4-9400212f5682" providerId="ADAL" clId="{CB4C395B-A885-4802-8915-1A07B946E5A2}" dt="2023-05-20T12:46:07.759" v="1953" actId="26606"/>
          <ac:spMkLst>
            <pc:docMk/>
            <pc:sldMk cId="2588963346" sldId="304"/>
            <ac:spMk id="15" creationId="{9A0D773F-7A7D-4DBB-9DEA-86BB8B8F4BC8}"/>
          </ac:spMkLst>
        </pc:spChg>
        <pc:spChg chg="del">
          <ac:chgData name="AFIFA MOHAMED ISMAEEL ALTORABI" userId="c4b53981-4ac2-4c4c-a7c4-9400212f5682" providerId="ADAL" clId="{CB4C395B-A885-4802-8915-1A07B946E5A2}" dt="2023-05-20T12:45:54.638" v="1952" actId="700"/>
          <ac:spMkLst>
            <pc:docMk/>
            <pc:sldMk cId="2588963346" sldId="304"/>
            <ac:spMk id="16" creationId="{C9A36457-A5F4-4103-A443-02581C09185B}"/>
          </ac:spMkLst>
        </pc:spChg>
        <pc:spChg chg="del">
          <ac:chgData name="AFIFA MOHAMED ISMAEEL ALTORABI" userId="c4b53981-4ac2-4c4c-a7c4-9400212f5682" providerId="ADAL" clId="{CB4C395B-A885-4802-8915-1A07B946E5A2}" dt="2023-05-20T12:45:54.638" v="1952" actId="700"/>
          <ac:spMkLst>
            <pc:docMk/>
            <pc:sldMk cId="2588963346" sldId="304"/>
            <ac:spMk id="18" creationId="{AA5CF486-D9E5-4A66-898A-F3D62B81B15E}"/>
          </ac:spMkLst>
        </pc:spChg>
        <pc:graphicFrameChg chg="del">
          <ac:chgData name="AFIFA MOHAMED ISMAEEL ALTORABI" userId="c4b53981-4ac2-4c4c-a7c4-9400212f5682" providerId="ADAL" clId="{CB4C395B-A885-4802-8915-1A07B946E5A2}" dt="2023-05-20T12:45:48.533" v="1951" actId="478"/>
          <ac:graphicFrameMkLst>
            <pc:docMk/>
            <pc:sldMk cId="2588963346" sldId="304"/>
            <ac:graphicFrameMk id="6" creationId="{BBA906BE-4C79-260F-1690-441AE20115B7}"/>
          </ac:graphicFrameMkLst>
        </pc:graphicFrameChg>
      </pc:sldChg>
      <pc:sldChg chg="addSp delSp modSp new del mod modClrScheme chgLayout">
        <pc:chgData name="AFIFA MOHAMED ISMAEEL ALTORABI" userId="c4b53981-4ac2-4c4c-a7c4-9400212f5682" providerId="ADAL" clId="{CB4C395B-A885-4802-8915-1A07B946E5A2}" dt="2023-05-20T11:31:36.034" v="1660" actId="47"/>
        <pc:sldMkLst>
          <pc:docMk/>
          <pc:sldMk cId="3994895243" sldId="304"/>
        </pc:sldMkLst>
        <pc:spChg chg="del mod ord">
          <ac:chgData name="AFIFA MOHAMED ISMAEEL ALTORABI" userId="c4b53981-4ac2-4c4c-a7c4-9400212f5682" providerId="ADAL" clId="{CB4C395B-A885-4802-8915-1A07B946E5A2}" dt="2023-05-20T11:30:02.864" v="1650" actId="700"/>
          <ac:spMkLst>
            <pc:docMk/>
            <pc:sldMk cId="3994895243" sldId="304"/>
            <ac:spMk id="2" creationId="{711FE5FF-8C0E-4556-53A7-C6B3DDD96D33}"/>
          </ac:spMkLst>
        </pc:spChg>
        <pc:spChg chg="mod ord">
          <ac:chgData name="AFIFA MOHAMED ISMAEEL ALTORABI" userId="c4b53981-4ac2-4c4c-a7c4-9400212f5682" providerId="ADAL" clId="{CB4C395B-A885-4802-8915-1A07B946E5A2}" dt="2023-05-20T11:30:59.789" v="1657" actId="700"/>
          <ac:spMkLst>
            <pc:docMk/>
            <pc:sldMk cId="3994895243" sldId="304"/>
            <ac:spMk id="3" creationId="{9EFAF87A-827F-4EFC-AB52-0C907957F3BC}"/>
          </ac:spMkLst>
        </pc:spChg>
        <pc:spChg chg="add del mod ord">
          <ac:chgData name="AFIFA MOHAMED ISMAEEL ALTORABI" userId="c4b53981-4ac2-4c4c-a7c4-9400212f5682" providerId="ADAL" clId="{CB4C395B-A885-4802-8915-1A07B946E5A2}" dt="2023-05-20T11:30:05.997" v="1651" actId="700"/>
          <ac:spMkLst>
            <pc:docMk/>
            <pc:sldMk cId="3994895243" sldId="304"/>
            <ac:spMk id="4" creationId="{3F448A52-DF8E-C963-7F63-2925179A82D1}"/>
          </ac:spMkLst>
        </pc:spChg>
        <pc:spChg chg="add del mod ord">
          <ac:chgData name="AFIFA MOHAMED ISMAEEL ALTORABI" userId="c4b53981-4ac2-4c4c-a7c4-9400212f5682" providerId="ADAL" clId="{CB4C395B-A885-4802-8915-1A07B946E5A2}" dt="2023-05-20T11:30:05.997" v="1651" actId="700"/>
          <ac:spMkLst>
            <pc:docMk/>
            <pc:sldMk cId="3994895243" sldId="304"/>
            <ac:spMk id="5" creationId="{EC39F498-3829-DCD7-115F-28E969CF5A32}"/>
          </ac:spMkLst>
        </pc:spChg>
        <pc:spChg chg="add mod ord">
          <ac:chgData name="AFIFA MOHAMED ISMAEEL ALTORABI" userId="c4b53981-4ac2-4c4c-a7c4-9400212f5682" providerId="ADAL" clId="{CB4C395B-A885-4802-8915-1A07B946E5A2}" dt="2023-05-20T11:30:59.820" v="1658" actId="27636"/>
          <ac:spMkLst>
            <pc:docMk/>
            <pc:sldMk cId="3994895243" sldId="304"/>
            <ac:spMk id="6" creationId="{B4780936-832B-9BC0-6C8B-2512DA754438}"/>
          </ac:spMkLst>
        </pc:spChg>
        <pc:spChg chg="add del mod ord">
          <ac:chgData name="AFIFA MOHAMED ISMAEEL ALTORABI" userId="c4b53981-4ac2-4c4c-a7c4-9400212f5682" providerId="ADAL" clId="{CB4C395B-A885-4802-8915-1A07B946E5A2}" dt="2023-05-20T11:30:59.789" v="1657" actId="700"/>
          <ac:spMkLst>
            <pc:docMk/>
            <pc:sldMk cId="3994895243" sldId="304"/>
            <ac:spMk id="7" creationId="{BDD345D6-E003-B4CB-8817-19C49EDCDDFC}"/>
          </ac:spMkLst>
        </pc:spChg>
        <pc:spChg chg="add del mod">
          <ac:chgData name="AFIFA MOHAMED ISMAEEL ALTORABI" userId="c4b53981-4ac2-4c4c-a7c4-9400212f5682" providerId="ADAL" clId="{CB4C395B-A885-4802-8915-1A07B946E5A2}" dt="2023-05-20T11:30:49.989" v="1655"/>
          <ac:spMkLst>
            <pc:docMk/>
            <pc:sldMk cId="3994895243" sldId="304"/>
            <ac:spMk id="8" creationId="{75BCF3C8-F9C7-4F98-D57A-7000EEF0E72C}"/>
          </ac:spMkLst>
        </pc:spChg>
        <pc:spChg chg="add del mod">
          <ac:chgData name="AFIFA MOHAMED ISMAEEL ALTORABI" userId="c4b53981-4ac2-4c4c-a7c4-9400212f5682" providerId="ADAL" clId="{CB4C395B-A885-4802-8915-1A07B946E5A2}" dt="2023-05-20T11:30:49.989" v="1655"/>
          <ac:spMkLst>
            <pc:docMk/>
            <pc:sldMk cId="3994895243" sldId="304"/>
            <ac:spMk id="10" creationId="{412E3A39-ADF8-F18D-5B57-9B826B9C3C85}"/>
          </ac:spMkLst>
        </pc:spChg>
        <pc:spChg chg="add del mod">
          <ac:chgData name="AFIFA MOHAMED ISMAEEL ALTORABI" userId="c4b53981-4ac2-4c4c-a7c4-9400212f5682" providerId="ADAL" clId="{CB4C395B-A885-4802-8915-1A07B946E5A2}" dt="2023-05-20T11:30:49.989" v="1655"/>
          <ac:spMkLst>
            <pc:docMk/>
            <pc:sldMk cId="3994895243" sldId="304"/>
            <ac:spMk id="11" creationId="{977F8644-A701-BF84-CAF2-E215AC29BB53}"/>
          </ac:spMkLst>
        </pc:spChg>
        <pc:spChg chg="add del mod">
          <ac:chgData name="AFIFA MOHAMED ISMAEEL ALTORABI" userId="c4b53981-4ac2-4c4c-a7c4-9400212f5682" providerId="ADAL" clId="{CB4C395B-A885-4802-8915-1A07B946E5A2}" dt="2023-05-20T11:30:49.989" v="1655"/>
          <ac:spMkLst>
            <pc:docMk/>
            <pc:sldMk cId="3994895243" sldId="304"/>
            <ac:spMk id="12" creationId="{399EE22F-800E-833D-FC65-B2A5F47D1FA5}"/>
          </ac:spMkLst>
        </pc:spChg>
        <pc:spChg chg="add del mod">
          <ac:chgData name="AFIFA MOHAMED ISMAEEL ALTORABI" userId="c4b53981-4ac2-4c4c-a7c4-9400212f5682" providerId="ADAL" clId="{CB4C395B-A885-4802-8915-1A07B946E5A2}" dt="2023-05-20T11:30:49.989" v="1655"/>
          <ac:spMkLst>
            <pc:docMk/>
            <pc:sldMk cId="3994895243" sldId="304"/>
            <ac:spMk id="13" creationId="{234A4452-C7BB-0C05-0CA0-89698B1B13EB}"/>
          </ac:spMkLst>
        </pc:spChg>
        <pc:spChg chg="add del mod">
          <ac:chgData name="AFIFA MOHAMED ISMAEEL ALTORABI" userId="c4b53981-4ac2-4c4c-a7c4-9400212f5682" providerId="ADAL" clId="{CB4C395B-A885-4802-8915-1A07B946E5A2}" dt="2023-05-20T11:30:49.989" v="1655"/>
          <ac:spMkLst>
            <pc:docMk/>
            <pc:sldMk cId="3994895243" sldId="304"/>
            <ac:spMk id="14" creationId="{23EAA251-9714-95CE-2810-C173821FEEC4}"/>
          </ac:spMkLst>
        </pc:spChg>
        <pc:spChg chg="add mod ord">
          <ac:chgData name="AFIFA MOHAMED ISMAEEL ALTORABI" userId="c4b53981-4ac2-4c4c-a7c4-9400212f5682" providerId="ADAL" clId="{CB4C395B-A885-4802-8915-1A07B946E5A2}" dt="2023-05-20T11:30:59.789" v="1657" actId="700"/>
          <ac:spMkLst>
            <pc:docMk/>
            <pc:sldMk cId="3994895243" sldId="304"/>
            <ac:spMk id="15" creationId="{34967654-CB7B-EC80-EE57-986D9A4FCD66}"/>
          </ac:spMkLst>
        </pc:spChg>
        <pc:spChg chg="add mod">
          <ac:chgData name="AFIFA MOHAMED ISMAEEL ALTORABI" userId="c4b53981-4ac2-4c4c-a7c4-9400212f5682" providerId="ADAL" clId="{CB4C395B-A885-4802-8915-1A07B946E5A2}" dt="2023-05-20T11:31:09.721" v="1659"/>
          <ac:spMkLst>
            <pc:docMk/>
            <pc:sldMk cId="3994895243" sldId="304"/>
            <ac:spMk id="16" creationId="{C5A78E4E-25D9-9273-A8C7-D4213BF4F80C}"/>
          </ac:spMkLst>
        </pc:spChg>
        <pc:spChg chg="add mod">
          <ac:chgData name="AFIFA MOHAMED ISMAEEL ALTORABI" userId="c4b53981-4ac2-4c4c-a7c4-9400212f5682" providerId="ADAL" clId="{CB4C395B-A885-4802-8915-1A07B946E5A2}" dt="2023-05-20T11:31:09.721" v="1659"/>
          <ac:spMkLst>
            <pc:docMk/>
            <pc:sldMk cId="3994895243" sldId="304"/>
            <ac:spMk id="17" creationId="{E1588C27-47F5-2DA7-3F98-D83808AC5CD1}"/>
          </ac:spMkLst>
        </pc:spChg>
        <pc:spChg chg="add mod">
          <ac:chgData name="AFIFA MOHAMED ISMAEEL ALTORABI" userId="c4b53981-4ac2-4c4c-a7c4-9400212f5682" providerId="ADAL" clId="{CB4C395B-A885-4802-8915-1A07B946E5A2}" dt="2023-05-20T11:31:09.721" v="1659"/>
          <ac:spMkLst>
            <pc:docMk/>
            <pc:sldMk cId="3994895243" sldId="304"/>
            <ac:spMk id="19" creationId="{DB4822AF-67ED-B4FF-D361-566314512C68}"/>
          </ac:spMkLst>
        </pc:spChg>
        <pc:spChg chg="add mod">
          <ac:chgData name="AFIFA MOHAMED ISMAEEL ALTORABI" userId="c4b53981-4ac2-4c4c-a7c4-9400212f5682" providerId="ADAL" clId="{CB4C395B-A885-4802-8915-1A07B946E5A2}" dt="2023-05-20T11:31:09.721" v="1659"/>
          <ac:spMkLst>
            <pc:docMk/>
            <pc:sldMk cId="3994895243" sldId="304"/>
            <ac:spMk id="20" creationId="{6D69ADB1-943A-7C21-0824-C8BFF2FD99A9}"/>
          </ac:spMkLst>
        </pc:spChg>
        <pc:spChg chg="add mod">
          <ac:chgData name="AFIFA MOHAMED ISMAEEL ALTORABI" userId="c4b53981-4ac2-4c4c-a7c4-9400212f5682" providerId="ADAL" clId="{CB4C395B-A885-4802-8915-1A07B946E5A2}" dt="2023-05-20T11:31:09.721" v="1659"/>
          <ac:spMkLst>
            <pc:docMk/>
            <pc:sldMk cId="3994895243" sldId="304"/>
            <ac:spMk id="21" creationId="{39BAC5BE-97E0-4138-7B04-11661698456A}"/>
          </ac:spMkLst>
        </pc:spChg>
        <pc:spChg chg="add mod">
          <ac:chgData name="AFIFA MOHAMED ISMAEEL ALTORABI" userId="c4b53981-4ac2-4c4c-a7c4-9400212f5682" providerId="ADAL" clId="{CB4C395B-A885-4802-8915-1A07B946E5A2}" dt="2023-05-20T11:31:09.721" v="1659"/>
          <ac:spMkLst>
            <pc:docMk/>
            <pc:sldMk cId="3994895243" sldId="304"/>
            <ac:spMk id="22" creationId="{D0FEFC91-9638-3D2F-D8D8-D5DB2AEA9DC5}"/>
          </ac:spMkLst>
        </pc:spChg>
        <pc:spChg chg="add mod">
          <ac:chgData name="AFIFA MOHAMED ISMAEEL ALTORABI" userId="c4b53981-4ac2-4c4c-a7c4-9400212f5682" providerId="ADAL" clId="{CB4C395B-A885-4802-8915-1A07B946E5A2}" dt="2023-05-20T11:31:09.721" v="1659"/>
          <ac:spMkLst>
            <pc:docMk/>
            <pc:sldMk cId="3994895243" sldId="304"/>
            <ac:spMk id="23" creationId="{C1392134-3CB6-D908-4683-EDAF85B02F72}"/>
          </ac:spMkLst>
        </pc:spChg>
        <pc:graphicFrameChg chg="add del mod">
          <ac:chgData name="AFIFA MOHAMED ISMAEEL ALTORABI" userId="c4b53981-4ac2-4c4c-a7c4-9400212f5682" providerId="ADAL" clId="{CB4C395B-A885-4802-8915-1A07B946E5A2}" dt="2023-05-20T11:30:49.989" v="1655"/>
          <ac:graphicFrameMkLst>
            <pc:docMk/>
            <pc:sldMk cId="3994895243" sldId="304"/>
            <ac:graphicFrameMk id="9" creationId="{5EA8324F-AE37-2B7A-B970-64926E2A5875}"/>
          </ac:graphicFrameMkLst>
        </pc:graphicFrameChg>
        <pc:graphicFrameChg chg="add mod">
          <ac:chgData name="AFIFA MOHAMED ISMAEEL ALTORABI" userId="c4b53981-4ac2-4c4c-a7c4-9400212f5682" providerId="ADAL" clId="{CB4C395B-A885-4802-8915-1A07B946E5A2}" dt="2023-05-20T11:31:09.721" v="1659"/>
          <ac:graphicFrameMkLst>
            <pc:docMk/>
            <pc:sldMk cId="3994895243" sldId="304"/>
            <ac:graphicFrameMk id="18" creationId="{2998DFB3-C13E-2E00-7AA9-88B0A756446B}"/>
          </ac:graphicFrameMkLst>
        </pc:graphicFrameChg>
      </pc:sldChg>
      <pc:sldChg chg="addSp delSp modSp new mod ord setBg">
        <pc:chgData name="AFIFA MOHAMED ISMAEEL ALTORABI" userId="c4b53981-4ac2-4c4c-a7c4-9400212f5682" providerId="ADAL" clId="{CB4C395B-A885-4802-8915-1A07B946E5A2}" dt="2023-05-20T15:39:28.390" v="2345" actId="1440"/>
        <pc:sldMkLst>
          <pc:docMk/>
          <pc:sldMk cId="1337932751" sldId="305"/>
        </pc:sldMkLst>
        <pc:spChg chg="del mod">
          <ac:chgData name="AFIFA MOHAMED ISMAEEL ALTORABI" userId="c4b53981-4ac2-4c4c-a7c4-9400212f5682" providerId="ADAL" clId="{CB4C395B-A885-4802-8915-1A07B946E5A2}" dt="2023-05-20T15:20:20.867" v="2245" actId="478"/>
          <ac:spMkLst>
            <pc:docMk/>
            <pc:sldMk cId="1337932751" sldId="305"/>
            <ac:spMk id="2" creationId="{8403CDBE-66CA-0621-C22E-EFB7075D39A7}"/>
          </ac:spMkLst>
        </pc:spChg>
        <pc:spChg chg="del mod">
          <ac:chgData name="AFIFA MOHAMED ISMAEEL ALTORABI" userId="c4b53981-4ac2-4c4c-a7c4-9400212f5682" providerId="ADAL" clId="{CB4C395B-A885-4802-8915-1A07B946E5A2}" dt="2023-05-20T15:20:23.219" v="2246" actId="478"/>
          <ac:spMkLst>
            <pc:docMk/>
            <pc:sldMk cId="1337932751" sldId="305"/>
            <ac:spMk id="3" creationId="{F2D14ED2-4840-73EB-B952-D01393BF30DB}"/>
          </ac:spMkLst>
        </pc:spChg>
        <pc:spChg chg="mod">
          <ac:chgData name="AFIFA MOHAMED ISMAEEL ALTORABI" userId="c4b53981-4ac2-4c4c-a7c4-9400212f5682" providerId="ADAL" clId="{CB4C395B-A885-4802-8915-1A07B946E5A2}" dt="2023-05-20T15:21:10.695" v="2260" actId="26606"/>
          <ac:spMkLst>
            <pc:docMk/>
            <pc:sldMk cId="1337932751" sldId="305"/>
            <ac:spMk id="4" creationId="{70DE2042-25A4-A23F-9864-32ACBFFE440C}"/>
          </ac:spMkLst>
        </pc:spChg>
        <pc:spChg chg="add del mod">
          <ac:chgData name="AFIFA MOHAMED ISMAEEL ALTORABI" userId="c4b53981-4ac2-4c4c-a7c4-9400212f5682" providerId="ADAL" clId="{CB4C395B-A885-4802-8915-1A07B946E5A2}" dt="2023-05-20T15:23:28.925" v="2292" actId="478"/>
          <ac:spMkLst>
            <pc:docMk/>
            <pc:sldMk cId="1337932751" sldId="305"/>
            <ac:spMk id="6" creationId="{61C8DD68-03F7-94B6-A871-CFCDCD392191}"/>
          </ac:spMkLst>
        </pc:spChg>
        <pc:spChg chg="add mod">
          <ac:chgData name="AFIFA MOHAMED ISMAEEL ALTORABI" userId="c4b53981-4ac2-4c4c-a7c4-9400212f5682" providerId="ADAL" clId="{CB4C395B-A885-4802-8915-1A07B946E5A2}" dt="2023-05-20T15:21:10.695" v="2260" actId="26606"/>
          <ac:spMkLst>
            <pc:docMk/>
            <pc:sldMk cId="1337932751" sldId="305"/>
            <ac:spMk id="7" creationId="{ECA904F1-3C15-7AED-F513-02404DAE1250}"/>
          </ac:spMkLst>
        </pc:spChg>
        <pc:spChg chg="add mod">
          <ac:chgData name="AFIFA MOHAMED ISMAEEL ALTORABI" userId="c4b53981-4ac2-4c4c-a7c4-9400212f5682" providerId="ADAL" clId="{CB4C395B-A885-4802-8915-1A07B946E5A2}" dt="2023-05-20T15:21:10.695" v="2260" actId="26606"/>
          <ac:spMkLst>
            <pc:docMk/>
            <pc:sldMk cId="1337932751" sldId="305"/>
            <ac:spMk id="8" creationId="{28AF0A3F-4880-48B8-9A3A-8DCB20EEEFE1}"/>
          </ac:spMkLst>
        </pc:spChg>
        <pc:spChg chg="add mod">
          <ac:chgData name="AFIFA MOHAMED ISMAEEL ALTORABI" userId="c4b53981-4ac2-4c4c-a7c4-9400212f5682" providerId="ADAL" clId="{CB4C395B-A885-4802-8915-1A07B946E5A2}" dt="2023-05-20T15:21:10.695" v="2260" actId="26606"/>
          <ac:spMkLst>
            <pc:docMk/>
            <pc:sldMk cId="1337932751" sldId="305"/>
            <ac:spMk id="9" creationId="{A134706B-150F-487B-B4FB-34C10219C72F}"/>
          </ac:spMkLst>
        </pc:spChg>
        <pc:spChg chg="add mod">
          <ac:chgData name="AFIFA MOHAMED ISMAEEL ALTORABI" userId="c4b53981-4ac2-4c4c-a7c4-9400212f5682" providerId="ADAL" clId="{CB4C395B-A885-4802-8915-1A07B946E5A2}" dt="2023-05-20T15:21:10.695" v="2260" actId="26606"/>
          <ac:spMkLst>
            <pc:docMk/>
            <pc:sldMk cId="1337932751" sldId="305"/>
            <ac:spMk id="11" creationId="{25FD23E7-C75D-4AFA-A4D4-BE5558110941}"/>
          </ac:spMkLst>
        </pc:spChg>
        <pc:spChg chg="add mod">
          <ac:chgData name="AFIFA MOHAMED ISMAEEL ALTORABI" userId="c4b53981-4ac2-4c4c-a7c4-9400212f5682" providerId="ADAL" clId="{CB4C395B-A885-4802-8915-1A07B946E5A2}" dt="2023-05-20T15:23:22.893" v="2290"/>
          <ac:spMkLst>
            <pc:docMk/>
            <pc:sldMk cId="1337932751" sldId="305"/>
            <ac:spMk id="12" creationId="{4E7525F5-2A19-09F9-70EB-600278785CB6}"/>
          </ac:spMkLst>
        </pc:spChg>
        <pc:spChg chg="add mod">
          <ac:chgData name="AFIFA MOHAMED ISMAEEL ALTORABI" userId="c4b53981-4ac2-4c4c-a7c4-9400212f5682" providerId="ADAL" clId="{CB4C395B-A885-4802-8915-1A07B946E5A2}" dt="2023-05-20T15:21:10.695" v="2260" actId="26606"/>
          <ac:spMkLst>
            <pc:docMk/>
            <pc:sldMk cId="1337932751" sldId="305"/>
            <ac:spMk id="13" creationId="{D6705569-F545-4F47-A260-A9202826EA20}"/>
          </ac:spMkLst>
        </pc:spChg>
        <pc:spChg chg="add mod">
          <ac:chgData name="AFIFA MOHAMED ISMAEEL ALTORABI" userId="c4b53981-4ac2-4c4c-a7c4-9400212f5682" providerId="ADAL" clId="{CB4C395B-A885-4802-8915-1A07B946E5A2}" dt="2023-05-20T15:23:22.893" v="2290"/>
          <ac:spMkLst>
            <pc:docMk/>
            <pc:sldMk cId="1337932751" sldId="305"/>
            <ac:spMk id="14" creationId="{CFD82E8E-1796-8F1A-CC26-369433EF2908}"/>
          </ac:spMkLst>
        </pc:spChg>
        <pc:spChg chg="add del">
          <ac:chgData name="AFIFA MOHAMED ISMAEEL ALTORABI" userId="c4b53981-4ac2-4c4c-a7c4-9400212f5682" providerId="ADAL" clId="{CB4C395B-A885-4802-8915-1A07B946E5A2}" dt="2023-05-20T15:21:05.894" v="2256" actId="26606"/>
          <ac:spMkLst>
            <pc:docMk/>
            <pc:sldMk cId="1337932751" sldId="305"/>
            <ac:spMk id="15" creationId="{86FF76B9-219D-4469-AF87-0236D29032F1}"/>
          </ac:spMkLst>
        </pc:spChg>
        <pc:spChg chg="add del">
          <ac:chgData name="AFIFA MOHAMED ISMAEEL ALTORABI" userId="c4b53981-4ac2-4c4c-a7c4-9400212f5682" providerId="ADAL" clId="{CB4C395B-A885-4802-8915-1A07B946E5A2}" dt="2023-05-20T15:21:05.894" v="2256" actId="26606"/>
          <ac:spMkLst>
            <pc:docMk/>
            <pc:sldMk cId="1337932751" sldId="305"/>
            <ac:spMk id="17" creationId="{2E80C965-DB6D-4F81-9E9E-B027384D0BD6}"/>
          </ac:spMkLst>
        </pc:spChg>
        <pc:spChg chg="add del">
          <ac:chgData name="AFIFA MOHAMED ISMAEEL ALTORABI" userId="c4b53981-4ac2-4c4c-a7c4-9400212f5682" providerId="ADAL" clId="{CB4C395B-A885-4802-8915-1A07B946E5A2}" dt="2023-05-20T15:20:53.674" v="2250" actId="26606"/>
          <ac:spMkLst>
            <pc:docMk/>
            <pc:sldMk cId="1337932751" sldId="305"/>
            <ac:spMk id="18" creationId="{5F879AC3-D4CE-493C-ADC7-06205677F4F8}"/>
          </ac:spMkLst>
        </pc:spChg>
        <pc:spChg chg="add del">
          <ac:chgData name="AFIFA MOHAMED ISMAEEL ALTORABI" userId="c4b53981-4ac2-4c4c-a7c4-9400212f5682" providerId="ADAL" clId="{CB4C395B-A885-4802-8915-1A07B946E5A2}" dt="2023-05-20T15:21:05.894" v="2256" actId="26606"/>
          <ac:spMkLst>
            <pc:docMk/>
            <pc:sldMk cId="1337932751" sldId="305"/>
            <ac:spMk id="19" creationId="{633C5E46-DAC5-4661-9C87-22B08E2A512F}"/>
          </ac:spMkLst>
        </pc:spChg>
        <pc:spChg chg="add del">
          <ac:chgData name="AFIFA MOHAMED ISMAEEL ALTORABI" userId="c4b53981-4ac2-4c4c-a7c4-9400212f5682" providerId="ADAL" clId="{CB4C395B-A885-4802-8915-1A07B946E5A2}" dt="2023-05-20T15:20:53.674" v="2250" actId="26606"/>
          <ac:spMkLst>
            <pc:docMk/>
            <pc:sldMk cId="1337932751" sldId="305"/>
            <ac:spMk id="20" creationId="{736F0DFD-0954-464F-BF12-DD2E6F6E0380}"/>
          </ac:spMkLst>
        </pc:spChg>
        <pc:spChg chg="add del">
          <ac:chgData name="AFIFA MOHAMED ISMAEEL ALTORABI" userId="c4b53981-4ac2-4c4c-a7c4-9400212f5682" providerId="ADAL" clId="{CB4C395B-A885-4802-8915-1A07B946E5A2}" dt="2023-05-20T15:20:55.727" v="2252" actId="26606"/>
          <ac:spMkLst>
            <pc:docMk/>
            <pc:sldMk cId="1337932751" sldId="305"/>
            <ac:spMk id="23" creationId="{86FF76B9-219D-4469-AF87-0236D29032F1}"/>
          </ac:spMkLst>
        </pc:spChg>
        <pc:spChg chg="add del">
          <ac:chgData name="AFIFA MOHAMED ISMAEEL ALTORABI" userId="c4b53981-4ac2-4c4c-a7c4-9400212f5682" providerId="ADAL" clId="{CB4C395B-A885-4802-8915-1A07B946E5A2}" dt="2023-05-20T15:20:55.727" v="2252" actId="26606"/>
          <ac:spMkLst>
            <pc:docMk/>
            <pc:sldMk cId="1337932751" sldId="305"/>
            <ac:spMk id="24" creationId="{2E80C965-DB6D-4F81-9E9E-B027384D0BD6}"/>
          </ac:spMkLst>
        </pc:spChg>
        <pc:spChg chg="add del">
          <ac:chgData name="AFIFA MOHAMED ISMAEEL ALTORABI" userId="c4b53981-4ac2-4c4c-a7c4-9400212f5682" providerId="ADAL" clId="{CB4C395B-A885-4802-8915-1A07B946E5A2}" dt="2023-05-20T15:20:55.727" v="2252" actId="26606"/>
          <ac:spMkLst>
            <pc:docMk/>
            <pc:sldMk cId="1337932751" sldId="305"/>
            <ac:spMk id="26" creationId="{633C5E46-DAC5-4661-9C87-22B08E2A512F}"/>
          </ac:spMkLst>
        </pc:spChg>
        <pc:spChg chg="add del">
          <ac:chgData name="AFIFA MOHAMED ISMAEEL ALTORABI" userId="c4b53981-4ac2-4c4c-a7c4-9400212f5682" providerId="ADAL" clId="{CB4C395B-A885-4802-8915-1A07B946E5A2}" dt="2023-05-20T15:21:07.068" v="2258" actId="26606"/>
          <ac:spMkLst>
            <pc:docMk/>
            <pc:sldMk cId="1337932751" sldId="305"/>
            <ac:spMk id="27" creationId="{5F879AC3-D4CE-493C-ADC7-06205677F4F8}"/>
          </ac:spMkLst>
        </pc:spChg>
        <pc:spChg chg="add del">
          <ac:chgData name="AFIFA MOHAMED ISMAEEL ALTORABI" userId="c4b53981-4ac2-4c4c-a7c4-9400212f5682" providerId="ADAL" clId="{CB4C395B-A885-4802-8915-1A07B946E5A2}" dt="2023-05-20T15:21:07.068" v="2258" actId="26606"/>
          <ac:spMkLst>
            <pc:docMk/>
            <pc:sldMk cId="1337932751" sldId="305"/>
            <ac:spMk id="28" creationId="{736F0DFD-0954-464F-BF12-DD2E6F6E0380}"/>
          </ac:spMkLst>
        </pc:spChg>
        <pc:spChg chg="add mod">
          <ac:chgData name="AFIFA MOHAMED ISMAEEL ALTORABI" userId="c4b53981-4ac2-4c4c-a7c4-9400212f5682" providerId="ADAL" clId="{CB4C395B-A885-4802-8915-1A07B946E5A2}" dt="2023-05-20T15:23:22.893" v="2290"/>
          <ac:spMkLst>
            <pc:docMk/>
            <pc:sldMk cId="1337932751" sldId="305"/>
            <ac:spMk id="29" creationId="{EFC76221-41DF-B759-B5F4-41AD727713C4}"/>
          </ac:spMkLst>
        </pc:spChg>
        <pc:spChg chg="add del">
          <ac:chgData name="AFIFA MOHAMED ISMAEEL ALTORABI" userId="c4b53981-4ac2-4c4c-a7c4-9400212f5682" providerId="ADAL" clId="{CB4C395B-A885-4802-8915-1A07B946E5A2}" dt="2023-05-20T15:21:10.695" v="2260" actId="26606"/>
          <ac:spMkLst>
            <pc:docMk/>
            <pc:sldMk cId="1337932751" sldId="305"/>
            <ac:spMk id="30" creationId="{86FF76B9-219D-4469-AF87-0236D29032F1}"/>
          </ac:spMkLst>
        </pc:spChg>
        <pc:spChg chg="add del">
          <ac:chgData name="AFIFA MOHAMED ISMAEEL ALTORABI" userId="c4b53981-4ac2-4c4c-a7c4-9400212f5682" providerId="ADAL" clId="{CB4C395B-A885-4802-8915-1A07B946E5A2}" dt="2023-05-20T15:21:10.695" v="2260" actId="26606"/>
          <ac:spMkLst>
            <pc:docMk/>
            <pc:sldMk cId="1337932751" sldId="305"/>
            <ac:spMk id="32" creationId="{2E80C965-DB6D-4F81-9E9E-B027384D0BD6}"/>
          </ac:spMkLst>
        </pc:spChg>
        <pc:spChg chg="add del">
          <ac:chgData name="AFIFA MOHAMED ISMAEEL ALTORABI" userId="c4b53981-4ac2-4c4c-a7c4-9400212f5682" providerId="ADAL" clId="{CB4C395B-A885-4802-8915-1A07B946E5A2}" dt="2023-05-20T15:21:10.695" v="2260" actId="26606"/>
          <ac:spMkLst>
            <pc:docMk/>
            <pc:sldMk cId="1337932751" sldId="305"/>
            <ac:spMk id="33" creationId="{633C5E46-DAC5-4661-9C87-22B08E2A512F}"/>
          </ac:spMkLst>
        </pc:spChg>
        <pc:spChg chg="add mod">
          <ac:chgData name="AFIFA MOHAMED ISMAEEL ALTORABI" userId="c4b53981-4ac2-4c4c-a7c4-9400212f5682" providerId="ADAL" clId="{CB4C395B-A885-4802-8915-1A07B946E5A2}" dt="2023-05-20T15:23:22.893" v="2290"/>
          <ac:spMkLst>
            <pc:docMk/>
            <pc:sldMk cId="1337932751" sldId="305"/>
            <ac:spMk id="34" creationId="{F59DB99F-891A-94EE-A4F0-4B3BBE57120C}"/>
          </ac:spMkLst>
        </pc:spChg>
        <pc:spChg chg="add mod">
          <ac:chgData name="AFIFA MOHAMED ISMAEEL ALTORABI" userId="c4b53981-4ac2-4c4c-a7c4-9400212f5682" providerId="ADAL" clId="{CB4C395B-A885-4802-8915-1A07B946E5A2}" dt="2023-05-20T15:23:22.893" v="2290"/>
          <ac:spMkLst>
            <pc:docMk/>
            <pc:sldMk cId="1337932751" sldId="305"/>
            <ac:spMk id="35" creationId="{F3896A56-1F69-A50E-BE97-4F4228E0F18B}"/>
          </ac:spMkLst>
        </pc:spChg>
        <pc:spChg chg="add mod">
          <ac:chgData name="AFIFA MOHAMED ISMAEEL ALTORABI" userId="c4b53981-4ac2-4c4c-a7c4-9400212f5682" providerId="ADAL" clId="{CB4C395B-A885-4802-8915-1A07B946E5A2}" dt="2023-05-20T15:23:22.893" v="2290"/>
          <ac:spMkLst>
            <pc:docMk/>
            <pc:sldMk cId="1337932751" sldId="305"/>
            <ac:spMk id="36" creationId="{54599014-B1F2-1B81-8F7E-BDE848B9E6B8}"/>
          </ac:spMkLst>
        </pc:spChg>
        <pc:spChg chg="add mod">
          <ac:chgData name="AFIFA MOHAMED ISMAEEL ALTORABI" userId="c4b53981-4ac2-4c4c-a7c4-9400212f5682" providerId="ADAL" clId="{CB4C395B-A885-4802-8915-1A07B946E5A2}" dt="2023-05-20T15:23:22.893" v="2290"/>
          <ac:spMkLst>
            <pc:docMk/>
            <pc:sldMk cId="1337932751" sldId="305"/>
            <ac:spMk id="37" creationId="{A70096B1-29B8-F77A-F54B-EFDAAADA032A}"/>
          </ac:spMkLst>
        </pc:spChg>
        <pc:spChg chg="add mod">
          <ac:chgData name="AFIFA MOHAMED ISMAEEL ALTORABI" userId="c4b53981-4ac2-4c4c-a7c4-9400212f5682" providerId="ADAL" clId="{CB4C395B-A885-4802-8915-1A07B946E5A2}" dt="2023-05-20T15:23:22.893" v="2290"/>
          <ac:spMkLst>
            <pc:docMk/>
            <pc:sldMk cId="1337932751" sldId="305"/>
            <ac:spMk id="38" creationId="{20F4487F-5BEE-8D01-8839-51021DCC4800}"/>
          </ac:spMkLst>
        </pc:spChg>
        <pc:spChg chg="add mod">
          <ac:chgData name="AFIFA MOHAMED ISMAEEL ALTORABI" userId="c4b53981-4ac2-4c4c-a7c4-9400212f5682" providerId="ADAL" clId="{CB4C395B-A885-4802-8915-1A07B946E5A2}" dt="2023-05-20T15:23:22.893" v="2290"/>
          <ac:spMkLst>
            <pc:docMk/>
            <pc:sldMk cId="1337932751" sldId="305"/>
            <ac:spMk id="39" creationId="{A63AB585-693A-90A3-A95D-6E5A964C6368}"/>
          </ac:spMkLst>
        </pc:spChg>
        <pc:spChg chg="add mod">
          <ac:chgData name="AFIFA MOHAMED ISMAEEL ALTORABI" userId="c4b53981-4ac2-4c4c-a7c4-9400212f5682" providerId="ADAL" clId="{CB4C395B-A885-4802-8915-1A07B946E5A2}" dt="2023-05-20T15:23:22.893" v="2290"/>
          <ac:spMkLst>
            <pc:docMk/>
            <pc:sldMk cId="1337932751" sldId="305"/>
            <ac:spMk id="40" creationId="{EC81D2BD-F7CC-4365-A4EC-97232D575AEA}"/>
          </ac:spMkLst>
        </pc:spChg>
        <pc:spChg chg="add mod">
          <ac:chgData name="AFIFA MOHAMED ISMAEEL ALTORABI" userId="c4b53981-4ac2-4c4c-a7c4-9400212f5682" providerId="ADAL" clId="{CB4C395B-A885-4802-8915-1A07B946E5A2}" dt="2023-05-20T15:23:22.893" v="2290"/>
          <ac:spMkLst>
            <pc:docMk/>
            <pc:sldMk cId="1337932751" sldId="305"/>
            <ac:spMk id="41" creationId="{70768526-DBAE-B855-749C-658816F68758}"/>
          </ac:spMkLst>
        </pc:spChg>
        <pc:spChg chg="add mod">
          <ac:chgData name="AFIFA MOHAMED ISMAEEL ALTORABI" userId="c4b53981-4ac2-4c4c-a7c4-9400212f5682" providerId="ADAL" clId="{CB4C395B-A885-4802-8915-1A07B946E5A2}" dt="2023-05-20T15:23:22.893" v="2290"/>
          <ac:spMkLst>
            <pc:docMk/>
            <pc:sldMk cId="1337932751" sldId="305"/>
            <ac:spMk id="42" creationId="{B0C479EC-FAEB-C43F-76D5-2DC6F3EDCD4E}"/>
          </ac:spMkLst>
        </pc:spChg>
        <pc:spChg chg="add mod">
          <ac:chgData name="AFIFA MOHAMED ISMAEEL ALTORABI" userId="c4b53981-4ac2-4c4c-a7c4-9400212f5682" providerId="ADAL" clId="{CB4C395B-A885-4802-8915-1A07B946E5A2}" dt="2023-05-20T15:23:22.893" v="2290"/>
          <ac:spMkLst>
            <pc:docMk/>
            <pc:sldMk cId="1337932751" sldId="305"/>
            <ac:spMk id="43" creationId="{1D6F040A-3C17-D068-7921-6018CEE93966}"/>
          </ac:spMkLst>
        </pc:spChg>
        <pc:spChg chg="add mod">
          <ac:chgData name="AFIFA MOHAMED ISMAEEL ALTORABI" userId="c4b53981-4ac2-4c4c-a7c4-9400212f5682" providerId="ADAL" clId="{CB4C395B-A885-4802-8915-1A07B946E5A2}" dt="2023-05-20T15:23:22.893" v="2290"/>
          <ac:spMkLst>
            <pc:docMk/>
            <pc:sldMk cId="1337932751" sldId="305"/>
            <ac:spMk id="44" creationId="{3EC17A17-E09E-A1C5-B91C-A8A67E0ED0AD}"/>
          </ac:spMkLst>
        </pc:spChg>
        <pc:spChg chg="add mod">
          <ac:chgData name="AFIFA MOHAMED ISMAEEL ALTORABI" userId="c4b53981-4ac2-4c4c-a7c4-9400212f5682" providerId="ADAL" clId="{CB4C395B-A885-4802-8915-1A07B946E5A2}" dt="2023-05-20T15:23:22.893" v="2290"/>
          <ac:spMkLst>
            <pc:docMk/>
            <pc:sldMk cId="1337932751" sldId="305"/>
            <ac:spMk id="45" creationId="{8D359FCC-9A88-70D9-9AAB-8E622D7DD419}"/>
          </ac:spMkLst>
        </pc:spChg>
        <pc:spChg chg="add mod">
          <ac:chgData name="AFIFA MOHAMED ISMAEEL ALTORABI" userId="c4b53981-4ac2-4c4c-a7c4-9400212f5682" providerId="ADAL" clId="{CB4C395B-A885-4802-8915-1A07B946E5A2}" dt="2023-05-20T15:23:22.893" v="2290"/>
          <ac:spMkLst>
            <pc:docMk/>
            <pc:sldMk cId="1337932751" sldId="305"/>
            <ac:spMk id="46" creationId="{0A39DBF5-A308-CADA-70FE-43D3A3165842}"/>
          </ac:spMkLst>
        </pc:spChg>
        <pc:spChg chg="add mod">
          <ac:chgData name="AFIFA MOHAMED ISMAEEL ALTORABI" userId="c4b53981-4ac2-4c4c-a7c4-9400212f5682" providerId="ADAL" clId="{CB4C395B-A885-4802-8915-1A07B946E5A2}" dt="2023-05-20T15:23:22.893" v="2290"/>
          <ac:spMkLst>
            <pc:docMk/>
            <pc:sldMk cId="1337932751" sldId="305"/>
            <ac:spMk id="47" creationId="{07DD7D0D-01D6-6371-F295-EE2C20D9EA97}"/>
          </ac:spMkLst>
        </pc:spChg>
        <pc:spChg chg="add mod">
          <ac:chgData name="AFIFA MOHAMED ISMAEEL ALTORABI" userId="c4b53981-4ac2-4c4c-a7c4-9400212f5682" providerId="ADAL" clId="{CB4C395B-A885-4802-8915-1A07B946E5A2}" dt="2023-05-20T15:23:22.893" v="2290"/>
          <ac:spMkLst>
            <pc:docMk/>
            <pc:sldMk cId="1337932751" sldId="305"/>
            <ac:spMk id="48" creationId="{E0246FC0-BBA1-57AF-B02A-337E52F75283}"/>
          </ac:spMkLst>
        </pc:spChg>
        <pc:spChg chg="add mod">
          <ac:chgData name="AFIFA MOHAMED ISMAEEL ALTORABI" userId="c4b53981-4ac2-4c4c-a7c4-9400212f5682" providerId="ADAL" clId="{CB4C395B-A885-4802-8915-1A07B946E5A2}" dt="2023-05-20T15:23:22.893" v="2290"/>
          <ac:spMkLst>
            <pc:docMk/>
            <pc:sldMk cId="1337932751" sldId="305"/>
            <ac:spMk id="49" creationId="{07D5B4FF-070C-FE38-A269-A9A8C977F219}"/>
          </ac:spMkLst>
        </pc:spChg>
        <pc:spChg chg="add mod">
          <ac:chgData name="AFIFA MOHAMED ISMAEEL ALTORABI" userId="c4b53981-4ac2-4c4c-a7c4-9400212f5682" providerId="ADAL" clId="{CB4C395B-A885-4802-8915-1A07B946E5A2}" dt="2023-05-20T15:23:22.893" v="2290"/>
          <ac:spMkLst>
            <pc:docMk/>
            <pc:sldMk cId="1337932751" sldId="305"/>
            <ac:spMk id="50" creationId="{0C71E749-A07A-9940-D135-35D424A13B4C}"/>
          </ac:spMkLst>
        </pc:spChg>
        <pc:spChg chg="add mod">
          <ac:chgData name="AFIFA MOHAMED ISMAEEL ALTORABI" userId="c4b53981-4ac2-4c4c-a7c4-9400212f5682" providerId="ADAL" clId="{CB4C395B-A885-4802-8915-1A07B946E5A2}" dt="2023-05-20T15:23:22.893" v="2290"/>
          <ac:spMkLst>
            <pc:docMk/>
            <pc:sldMk cId="1337932751" sldId="305"/>
            <ac:spMk id="51" creationId="{58E3AA12-FFF3-3C13-E7F3-F5040D5AD8A7}"/>
          </ac:spMkLst>
        </pc:spChg>
        <pc:spChg chg="add mod">
          <ac:chgData name="AFIFA MOHAMED ISMAEEL ALTORABI" userId="c4b53981-4ac2-4c4c-a7c4-9400212f5682" providerId="ADAL" clId="{CB4C395B-A885-4802-8915-1A07B946E5A2}" dt="2023-05-20T15:23:22.893" v="2290"/>
          <ac:spMkLst>
            <pc:docMk/>
            <pc:sldMk cId="1337932751" sldId="305"/>
            <ac:spMk id="52" creationId="{874503A8-F12D-6ADB-696E-A33E8D908FE5}"/>
          </ac:spMkLst>
        </pc:spChg>
        <pc:spChg chg="add mod">
          <ac:chgData name="AFIFA MOHAMED ISMAEEL ALTORABI" userId="c4b53981-4ac2-4c4c-a7c4-9400212f5682" providerId="ADAL" clId="{CB4C395B-A885-4802-8915-1A07B946E5A2}" dt="2023-05-20T15:23:22.893" v="2290"/>
          <ac:spMkLst>
            <pc:docMk/>
            <pc:sldMk cId="1337932751" sldId="305"/>
            <ac:spMk id="53" creationId="{58E97DB1-8D40-6E8E-D489-0BE1D3BBF838}"/>
          </ac:spMkLst>
        </pc:spChg>
        <pc:spChg chg="add mod">
          <ac:chgData name="AFIFA MOHAMED ISMAEEL ALTORABI" userId="c4b53981-4ac2-4c4c-a7c4-9400212f5682" providerId="ADAL" clId="{CB4C395B-A885-4802-8915-1A07B946E5A2}" dt="2023-05-20T15:23:22.893" v="2290"/>
          <ac:spMkLst>
            <pc:docMk/>
            <pc:sldMk cId="1337932751" sldId="305"/>
            <ac:spMk id="54" creationId="{44D189F8-B39F-4F5C-3F32-76D57A6576A5}"/>
          </ac:spMkLst>
        </pc:spChg>
        <pc:spChg chg="add mod">
          <ac:chgData name="AFIFA MOHAMED ISMAEEL ALTORABI" userId="c4b53981-4ac2-4c4c-a7c4-9400212f5682" providerId="ADAL" clId="{CB4C395B-A885-4802-8915-1A07B946E5A2}" dt="2023-05-20T15:23:22.893" v="2290"/>
          <ac:spMkLst>
            <pc:docMk/>
            <pc:sldMk cId="1337932751" sldId="305"/>
            <ac:spMk id="55" creationId="{0672FC7A-4DCC-78E5-2292-DCB7BD39FF92}"/>
          </ac:spMkLst>
        </pc:spChg>
        <pc:spChg chg="add mod">
          <ac:chgData name="AFIFA MOHAMED ISMAEEL ALTORABI" userId="c4b53981-4ac2-4c4c-a7c4-9400212f5682" providerId="ADAL" clId="{CB4C395B-A885-4802-8915-1A07B946E5A2}" dt="2023-05-20T15:23:22.893" v="2290"/>
          <ac:spMkLst>
            <pc:docMk/>
            <pc:sldMk cId="1337932751" sldId="305"/>
            <ac:spMk id="56" creationId="{E881291B-1044-B3CB-B297-B576D9C3934C}"/>
          </ac:spMkLst>
        </pc:spChg>
        <pc:spChg chg="add mod">
          <ac:chgData name="AFIFA MOHAMED ISMAEEL ALTORABI" userId="c4b53981-4ac2-4c4c-a7c4-9400212f5682" providerId="ADAL" clId="{CB4C395B-A885-4802-8915-1A07B946E5A2}" dt="2023-05-20T15:23:22.893" v="2290"/>
          <ac:spMkLst>
            <pc:docMk/>
            <pc:sldMk cId="1337932751" sldId="305"/>
            <ac:spMk id="57" creationId="{348A292F-AD9E-3DCD-AEEC-80D5387B1302}"/>
          </ac:spMkLst>
        </pc:spChg>
        <pc:spChg chg="add mod">
          <ac:chgData name="AFIFA MOHAMED ISMAEEL ALTORABI" userId="c4b53981-4ac2-4c4c-a7c4-9400212f5682" providerId="ADAL" clId="{CB4C395B-A885-4802-8915-1A07B946E5A2}" dt="2023-05-20T15:23:22.893" v="2290"/>
          <ac:spMkLst>
            <pc:docMk/>
            <pc:sldMk cId="1337932751" sldId="305"/>
            <ac:spMk id="58" creationId="{2B3F395A-630B-697E-2359-0462845C4058}"/>
          </ac:spMkLst>
        </pc:spChg>
        <pc:spChg chg="add mod">
          <ac:chgData name="AFIFA MOHAMED ISMAEEL ALTORABI" userId="c4b53981-4ac2-4c4c-a7c4-9400212f5682" providerId="ADAL" clId="{CB4C395B-A885-4802-8915-1A07B946E5A2}" dt="2023-05-20T15:23:22.893" v="2290"/>
          <ac:spMkLst>
            <pc:docMk/>
            <pc:sldMk cId="1337932751" sldId="305"/>
            <ac:spMk id="59" creationId="{7D7CAADC-0045-C99F-EB53-12C936DE4FCD}"/>
          </ac:spMkLst>
        </pc:spChg>
        <pc:spChg chg="add mod">
          <ac:chgData name="AFIFA MOHAMED ISMAEEL ALTORABI" userId="c4b53981-4ac2-4c4c-a7c4-9400212f5682" providerId="ADAL" clId="{CB4C395B-A885-4802-8915-1A07B946E5A2}" dt="2023-05-20T15:23:22.893" v="2290"/>
          <ac:spMkLst>
            <pc:docMk/>
            <pc:sldMk cId="1337932751" sldId="305"/>
            <ac:spMk id="60" creationId="{3A0C885B-A0FC-ED58-2612-E99BF407105B}"/>
          </ac:spMkLst>
        </pc:spChg>
        <pc:spChg chg="add mod">
          <ac:chgData name="AFIFA MOHAMED ISMAEEL ALTORABI" userId="c4b53981-4ac2-4c4c-a7c4-9400212f5682" providerId="ADAL" clId="{CB4C395B-A885-4802-8915-1A07B946E5A2}" dt="2023-05-20T15:23:22.893" v="2290"/>
          <ac:spMkLst>
            <pc:docMk/>
            <pc:sldMk cId="1337932751" sldId="305"/>
            <ac:spMk id="61" creationId="{9879F1DE-2C5E-76C4-307C-9DD8DACBF93B}"/>
          </ac:spMkLst>
        </pc:spChg>
        <pc:spChg chg="add mod">
          <ac:chgData name="AFIFA MOHAMED ISMAEEL ALTORABI" userId="c4b53981-4ac2-4c4c-a7c4-9400212f5682" providerId="ADAL" clId="{CB4C395B-A885-4802-8915-1A07B946E5A2}" dt="2023-05-20T15:23:22.893" v="2290"/>
          <ac:spMkLst>
            <pc:docMk/>
            <pc:sldMk cId="1337932751" sldId="305"/>
            <ac:spMk id="62" creationId="{4F689728-ACF3-9DB8-1EB5-814C21362C4C}"/>
          </ac:spMkLst>
        </pc:spChg>
        <pc:spChg chg="add mod">
          <ac:chgData name="AFIFA MOHAMED ISMAEEL ALTORABI" userId="c4b53981-4ac2-4c4c-a7c4-9400212f5682" providerId="ADAL" clId="{CB4C395B-A885-4802-8915-1A07B946E5A2}" dt="2023-05-20T15:23:22.893" v="2290"/>
          <ac:spMkLst>
            <pc:docMk/>
            <pc:sldMk cId="1337932751" sldId="305"/>
            <ac:spMk id="63" creationId="{A17C8FBC-6623-43A4-12F6-3A8BF394A2A4}"/>
          </ac:spMkLst>
        </pc:spChg>
        <pc:spChg chg="add mod">
          <ac:chgData name="AFIFA MOHAMED ISMAEEL ALTORABI" userId="c4b53981-4ac2-4c4c-a7c4-9400212f5682" providerId="ADAL" clId="{CB4C395B-A885-4802-8915-1A07B946E5A2}" dt="2023-05-20T15:23:22.893" v="2290"/>
          <ac:spMkLst>
            <pc:docMk/>
            <pc:sldMk cId="1337932751" sldId="305"/>
            <ac:spMk id="64" creationId="{AB273ECF-FA93-0B51-B461-0D7FD5E978E4}"/>
          </ac:spMkLst>
        </pc:spChg>
        <pc:spChg chg="add mod">
          <ac:chgData name="AFIFA MOHAMED ISMAEEL ALTORABI" userId="c4b53981-4ac2-4c4c-a7c4-9400212f5682" providerId="ADAL" clId="{CB4C395B-A885-4802-8915-1A07B946E5A2}" dt="2023-05-20T15:23:22.893" v="2290"/>
          <ac:spMkLst>
            <pc:docMk/>
            <pc:sldMk cId="1337932751" sldId="305"/>
            <ac:spMk id="65" creationId="{0AD1E4E9-44C3-8E19-D869-DA816838228E}"/>
          </ac:spMkLst>
        </pc:spChg>
        <pc:grpChg chg="add mod">
          <ac:chgData name="AFIFA MOHAMED ISMAEEL ALTORABI" userId="c4b53981-4ac2-4c4c-a7c4-9400212f5682" providerId="ADAL" clId="{CB4C395B-A885-4802-8915-1A07B946E5A2}" dt="2023-05-20T15:23:44.660" v="2294" actId="1076"/>
          <ac:grpSpMkLst>
            <pc:docMk/>
            <pc:sldMk cId="1337932751" sldId="305"/>
            <ac:grpSpMk id="10" creationId="{82C3FC8F-3FA0-1DB9-0525-1497DC730AB3}"/>
          </ac:grpSpMkLst>
        </pc:grpChg>
        <pc:grpChg chg="add del">
          <ac:chgData name="AFIFA MOHAMED ISMAEEL ALTORABI" userId="c4b53981-4ac2-4c4c-a7c4-9400212f5682" providerId="ADAL" clId="{CB4C395B-A885-4802-8915-1A07B946E5A2}" dt="2023-05-20T15:21:05.894" v="2256" actId="26606"/>
          <ac:grpSpMkLst>
            <pc:docMk/>
            <pc:sldMk cId="1337932751" sldId="305"/>
            <ac:grpSpMk id="16" creationId="{DB88BD78-87E1-424D-B479-C37D8E41B12E}"/>
          </ac:grpSpMkLst>
        </pc:grpChg>
        <pc:grpChg chg="add del">
          <ac:chgData name="AFIFA MOHAMED ISMAEEL ALTORABI" userId="c4b53981-4ac2-4c4c-a7c4-9400212f5682" providerId="ADAL" clId="{CB4C395B-A885-4802-8915-1A07B946E5A2}" dt="2023-05-20T15:20:55.727" v="2252" actId="26606"/>
          <ac:grpSpMkLst>
            <pc:docMk/>
            <pc:sldMk cId="1337932751" sldId="305"/>
            <ac:grpSpMk id="25" creationId="{DB88BD78-87E1-424D-B479-C37D8E41B12E}"/>
          </ac:grpSpMkLst>
        </pc:grpChg>
        <pc:grpChg chg="add del">
          <ac:chgData name="AFIFA MOHAMED ISMAEEL ALTORABI" userId="c4b53981-4ac2-4c4c-a7c4-9400212f5682" providerId="ADAL" clId="{CB4C395B-A885-4802-8915-1A07B946E5A2}" dt="2023-05-20T15:21:10.695" v="2260" actId="26606"/>
          <ac:grpSpMkLst>
            <pc:docMk/>
            <pc:sldMk cId="1337932751" sldId="305"/>
            <ac:grpSpMk id="31" creationId="{DB88BD78-87E1-424D-B479-C37D8E41B12E}"/>
          </ac:grpSpMkLst>
        </pc:grpChg>
        <pc:graphicFrameChg chg="add mod">
          <ac:chgData name="AFIFA MOHAMED ISMAEEL ALTORABI" userId="c4b53981-4ac2-4c4c-a7c4-9400212f5682" providerId="ADAL" clId="{CB4C395B-A885-4802-8915-1A07B946E5A2}" dt="2023-05-20T15:24:37.825" v="2307" actId="20577"/>
          <ac:graphicFrameMkLst>
            <pc:docMk/>
            <pc:sldMk cId="1337932751" sldId="305"/>
            <ac:graphicFrameMk id="5" creationId="{E402093C-5689-40B7-271E-8F62E0E8BF6D}"/>
          </ac:graphicFrameMkLst>
        </pc:graphicFrameChg>
        <pc:picChg chg="add mod">
          <ac:chgData name="AFIFA MOHAMED ISMAEEL ALTORABI" userId="c4b53981-4ac2-4c4c-a7c4-9400212f5682" providerId="ADAL" clId="{CB4C395B-A885-4802-8915-1A07B946E5A2}" dt="2023-05-20T15:39:28.390" v="2345" actId="1440"/>
          <ac:picMkLst>
            <pc:docMk/>
            <pc:sldMk cId="1337932751" sldId="305"/>
            <ac:picMk id="3074" creationId="{3CC5E6A4-3BD1-2CDC-AE6A-50A277DEBD27}"/>
          </ac:picMkLst>
        </pc:picChg>
      </pc:sldChg>
    </pc:docChg>
  </pc:docChgLst>
  <pc:docChgLst>
    <pc:chgData name="ZAINAB REDHA EBRAHIM MATROOK" userId="S::20195982@stu.uob.edu.bh::4dd588ff-8c03-4288-8225-9558b2ab9748" providerId="AD" clId="Web-{A6E61D7F-C666-E4FB-3C22-C6A43B3B0AFD}"/>
    <pc:docChg chg="addSld delSld modSld">
      <pc:chgData name="ZAINAB REDHA EBRAHIM MATROOK" userId="S::20195982@stu.uob.edu.bh::4dd588ff-8c03-4288-8225-9558b2ab9748" providerId="AD" clId="Web-{A6E61D7F-C666-E4FB-3C22-C6A43B3B0AFD}" dt="2023-05-20T19:14:01.879" v="57" actId="1076"/>
      <pc:docMkLst>
        <pc:docMk/>
      </pc:docMkLst>
      <pc:sldChg chg="del">
        <pc:chgData name="ZAINAB REDHA EBRAHIM MATROOK" userId="S::20195982@stu.uob.edu.bh::4dd588ff-8c03-4288-8225-9558b2ab9748" providerId="AD" clId="Web-{A6E61D7F-C666-E4FB-3C22-C6A43B3B0AFD}" dt="2023-05-20T19:08:57.302" v="2"/>
        <pc:sldMkLst>
          <pc:docMk/>
          <pc:sldMk cId="2612647620" sldId="265"/>
        </pc:sldMkLst>
      </pc:sldChg>
      <pc:sldChg chg="addSp modSp">
        <pc:chgData name="ZAINAB REDHA EBRAHIM MATROOK" userId="S::20195982@stu.uob.edu.bh::4dd588ff-8c03-4288-8225-9558b2ab9748" providerId="AD" clId="Web-{A6E61D7F-C666-E4FB-3C22-C6A43B3B0AFD}" dt="2023-05-20T19:14:01.879" v="57" actId="1076"/>
        <pc:sldMkLst>
          <pc:docMk/>
          <pc:sldMk cId="1565577148" sldId="307"/>
        </pc:sldMkLst>
        <pc:spChg chg="add">
          <ac:chgData name="ZAINAB REDHA EBRAHIM MATROOK" userId="S::20195982@stu.uob.edu.bh::4dd588ff-8c03-4288-8225-9558b2ab9748" providerId="AD" clId="Web-{A6E61D7F-C666-E4FB-3C22-C6A43B3B0AFD}" dt="2023-05-20T19:13:42.675" v="54"/>
          <ac:spMkLst>
            <pc:docMk/>
            <pc:sldMk cId="1565577148" sldId="307"/>
            <ac:spMk id="4" creationId="{11D48C1C-9480-9FD3-3804-D159628F8D29}"/>
          </ac:spMkLst>
        </pc:spChg>
        <pc:spChg chg="add">
          <ac:chgData name="ZAINAB REDHA EBRAHIM MATROOK" userId="S::20195982@stu.uob.edu.bh::4dd588ff-8c03-4288-8225-9558b2ab9748" providerId="AD" clId="Web-{A6E61D7F-C666-E4FB-3C22-C6A43B3B0AFD}" dt="2023-05-20T19:13:42.675" v="54"/>
          <ac:spMkLst>
            <pc:docMk/>
            <pc:sldMk cId="1565577148" sldId="307"/>
            <ac:spMk id="5" creationId="{9D25AD6F-A6EA-A73D-6CB2-6A0623D964CA}"/>
          </ac:spMkLst>
        </pc:spChg>
        <pc:spChg chg="add">
          <ac:chgData name="ZAINAB REDHA EBRAHIM MATROOK" userId="S::20195982@stu.uob.edu.bh::4dd588ff-8c03-4288-8225-9558b2ab9748" providerId="AD" clId="Web-{A6E61D7F-C666-E4FB-3C22-C6A43B3B0AFD}" dt="2023-05-20T19:13:42.675" v="54"/>
          <ac:spMkLst>
            <pc:docMk/>
            <pc:sldMk cId="1565577148" sldId="307"/>
            <ac:spMk id="6" creationId="{188DAA29-B871-55C9-A637-16FB16D8DBA9}"/>
          </ac:spMkLst>
        </pc:spChg>
        <pc:spChg chg="add">
          <ac:chgData name="ZAINAB REDHA EBRAHIM MATROOK" userId="S::20195982@stu.uob.edu.bh::4dd588ff-8c03-4288-8225-9558b2ab9748" providerId="AD" clId="Web-{A6E61D7F-C666-E4FB-3C22-C6A43B3B0AFD}" dt="2023-05-20T19:13:42.675" v="54"/>
          <ac:spMkLst>
            <pc:docMk/>
            <pc:sldMk cId="1565577148" sldId="307"/>
            <ac:spMk id="7" creationId="{78AD801B-49C7-1865-7180-87089F79E23B}"/>
          </ac:spMkLst>
        </pc:spChg>
        <pc:spChg chg="add">
          <ac:chgData name="ZAINAB REDHA EBRAHIM MATROOK" userId="S::20195982@stu.uob.edu.bh::4dd588ff-8c03-4288-8225-9558b2ab9748" providerId="AD" clId="Web-{A6E61D7F-C666-E4FB-3C22-C6A43B3B0AFD}" dt="2023-05-20T19:13:42.675" v="54"/>
          <ac:spMkLst>
            <pc:docMk/>
            <pc:sldMk cId="1565577148" sldId="307"/>
            <ac:spMk id="8" creationId="{7922D15D-A5CA-1E18-6E7F-ABF08B6027E3}"/>
          </ac:spMkLst>
        </pc:spChg>
        <pc:spChg chg="add">
          <ac:chgData name="ZAINAB REDHA EBRAHIM MATROOK" userId="S::20195982@stu.uob.edu.bh::4dd588ff-8c03-4288-8225-9558b2ab9748" providerId="AD" clId="Web-{A6E61D7F-C666-E4FB-3C22-C6A43B3B0AFD}" dt="2023-05-20T19:13:42.675" v="54"/>
          <ac:spMkLst>
            <pc:docMk/>
            <pc:sldMk cId="1565577148" sldId="307"/>
            <ac:spMk id="9" creationId="{21FA7821-F9F2-017E-18B8-D0B770F4B417}"/>
          </ac:spMkLst>
        </pc:spChg>
        <pc:spChg chg="add">
          <ac:chgData name="ZAINAB REDHA EBRAHIM MATROOK" userId="S::20195982@stu.uob.edu.bh::4dd588ff-8c03-4288-8225-9558b2ab9748" providerId="AD" clId="Web-{A6E61D7F-C666-E4FB-3C22-C6A43B3B0AFD}" dt="2023-05-20T19:13:42.675" v="54"/>
          <ac:spMkLst>
            <pc:docMk/>
            <pc:sldMk cId="1565577148" sldId="307"/>
            <ac:spMk id="10" creationId="{349ADE70-4EFE-AF8E-7430-29253123991C}"/>
          </ac:spMkLst>
        </pc:spChg>
        <pc:spChg chg="add">
          <ac:chgData name="ZAINAB REDHA EBRAHIM MATROOK" userId="S::20195982@stu.uob.edu.bh::4dd588ff-8c03-4288-8225-9558b2ab9748" providerId="AD" clId="Web-{A6E61D7F-C666-E4FB-3C22-C6A43B3B0AFD}" dt="2023-05-20T19:13:42.675" v="54"/>
          <ac:spMkLst>
            <pc:docMk/>
            <pc:sldMk cId="1565577148" sldId="307"/>
            <ac:spMk id="11" creationId="{6E7B24F7-D33F-8FEC-BA9E-722CDD96FA93}"/>
          </ac:spMkLst>
        </pc:spChg>
        <pc:spChg chg="add">
          <ac:chgData name="ZAINAB REDHA EBRAHIM MATROOK" userId="S::20195982@stu.uob.edu.bh::4dd588ff-8c03-4288-8225-9558b2ab9748" providerId="AD" clId="Web-{A6E61D7F-C666-E4FB-3C22-C6A43B3B0AFD}" dt="2023-05-20T19:13:42.675" v="54"/>
          <ac:spMkLst>
            <pc:docMk/>
            <pc:sldMk cId="1565577148" sldId="307"/>
            <ac:spMk id="12" creationId="{FC8B3A78-66A0-9C45-8707-7E24A3F923C5}"/>
          </ac:spMkLst>
        </pc:spChg>
        <pc:spChg chg="add">
          <ac:chgData name="ZAINAB REDHA EBRAHIM MATROOK" userId="S::20195982@stu.uob.edu.bh::4dd588ff-8c03-4288-8225-9558b2ab9748" providerId="AD" clId="Web-{A6E61D7F-C666-E4FB-3C22-C6A43B3B0AFD}" dt="2023-05-20T19:13:42.675" v="54"/>
          <ac:spMkLst>
            <pc:docMk/>
            <pc:sldMk cId="1565577148" sldId="307"/>
            <ac:spMk id="13" creationId="{3B64E8B2-B64C-B960-D33D-10231AEA449D}"/>
          </ac:spMkLst>
        </pc:spChg>
        <pc:spChg chg="add">
          <ac:chgData name="ZAINAB REDHA EBRAHIM MATROOK" userId="S::20195982@stu.uob.edu.bh::4dd588ff-8c03-4288-8225-9558b2ab9748" providerId="AD" clId="Web-{A6E61D7F-C666-E4FB-3C22-C6A43B3B0AFD}" dt="2023-05-20T19:13:42.675" v="54"/>
          <ac:spMkLst>
            <pc:docMk/>
            <pc:sldMk cId="1565577148" sldId="307"/>
            <ac:spMk id="15" creationId="{02D7D1C2-42EE-3764-22CB-2961CCFE5F07}"/>
          </ac:spMkLst>
        </pc:spChg>
        <pc:spChg chg="add">
          <ac:chgData name="ZAINAB REDHA EBRAHIM MATROOK" userId="S::20195982@stu.uob.edu.bh::4dd588ff-8c03-4288-8225-9558b2ab9748" providerId="AD" clId="Web-{A6E61D7F-C666-E4FB-3C22-C6A43B3B0AFD}" dt="2023-05-20T19:13:42.675" v="54"/>
          <ac:spMkLst>
            <pc:docMk/>
            <pc:sldMk cId="1565577148" sldId="307"/>
            <ac:spMk id="17" creationId="{E59AC5AF-4754-527D-F298-E95687847F9E}"/>
          </ac:spMkLst>
        </pc:spChg>
        <pc:spChg chg="add">
          <ac:chgData name="ZAINAB REDHA EBRAHIM MATROOK" userId="S::20195982@stu.uob.edu.bh::4dd588ff-8c03-4288-8225-9558b2ab9748" providerId="AD" clId="Web-{A6E61D7F-C666-E4FB-3C22-C6A43B3B0AFD}" dt="2023-05-20T19:13:42.675" v="54"/>
          <ac:spMkLst>
            <pc:docMk/>
            <pc:sldMk cId="1565577148" sldId="307"/>
            <ac:spMk id="18" creationId="{08CC47E2-212D-94E2-67A3-B51A8F8433CC}"/>
          </ac:spMkLst>
        </pc:spChg>
        <pc:spChg chg="add">
          <ac:chgData name="ZAINAB REDHA EBRAHIM MATROOK" userId="S::20195982@stu.uob.edu.bh::4dd588ff-8c03-4288-8225-9558b2ab9748" providerId="AD" clId="Web-{A6E61D7F-C666-E4FB-3C22-C6A43B3B0AFD}" dt="2023-05-20T19:13:42.675" v="54"/>
          <ac:spMkLst>
            <pc:docMk/>
            <pc:sldMk cId="1565577148" sldId="307"/>
            <ac:spMk id="19" creationId="{2AAAD67B-8238-1D8B-44EC-743E6060DC2B}"/>
          </ac:spMkLst>
        </pc:spChg>
        <pc:spChg chg="add">
          <ac:chgData name="ZAINAB REDHA EBRAHIM MATROOK" userId="S::20195982@stu.uob.edu.bh::4dd588ff-8c03-4288-8225-9558b2ab9748" providerId="AD" clId="Web-{A6E61D7F-C666-E4FB-3C22-C6A43B3B0AFD}" dt="2023-05-20T19:13:42.675" v="54"/>
          <ac:spMkLst>
            <pc:docMk/>
            <pc:sldMk cId="1565577148" sldId="307"/>
            <ac:spMk id="20" creationId="{35A380C3-1D40-7625-99C8-A728E2389CF4}"/>
          </ac:spMkLst>
        </pc:spChg>
        <pc:spChg chg="add">
          <ac:chgData name="ZAINAB REDHA EBRAHIM MATROOK" userId="S::20195982@stu.uob.edu.bh::4dd588ff-8c03-4288-8225-9558b2ab9748" providerId="AD" clId="Web-{A6E61D7F-C666-E4FB-3C22-C6A43B3B0AFD}" dt="2023-05-20T19:13:42.675" v="54"/>
          <ac:spMkLst>
            <pc:docMk/>
            <pc:sldMk cId="1565577148" sldId="307"/>
            <ac:spMk id="21" creationId="{701D37FC-C46D-C845-9618-E97A12DEE6E1}"/>
          </ac:spMkLst>
        </pc:spChg>
        <pc:spChg chg="add">
          <ac:chgData name="ZAINAB REDHA EBRAHIM MATROOK" userId="S::20195982@stu.uob.edu.bh::4dd588ff-8c03-4288-8225-9558b2ab9748" providerId="AD" clId="Web-{A6E61D7F-C666-E4FB-3C22-C6A43B3B0AFD}" dt="2023-05-20T19:13:42.675" v="54"/>
          <ac:spMkLst>
            <pc:docMk/>
            <pc:sldMk cId="1565577148" sldId="307"/>
            <ac:spMk id="22" creationId="{94456DC5-157C-0BFE-F0CF-43CAEF43140D}"/>
          </ac:spMkLst>
        </pc:spChg>
        <pc:spChg chg="add">
          <ac:chgData name="ZAINAB REDHA EBRAHIM MATROOK" userId="S::20195982@stu.uob.edu.bh::4dd588ff-8c03-4288-8225-9558b2ab9748" providerId="AD" clId="Web-{A6E61D7F-C666-E4FB-3C22-C6A43B3B0AFD}" dt="2023-05-20T19:13:42.675" v="54"/>
          <ac:spMkLst>
            <pc:docMk/>
            <pc:sldMk cId="1565577148" sldId="307"/>
            <ac:spMk id="23" creationId="{034291F2-7D69-C72C-6143-FEB95A6E77D2}"/>
          </ac:spMkLst>
        </pc:spChg>
        <pc:spChg chg="add">
          <ac:chgData name="ZAINAB REDHA EBRAHIM MATROOK" userId="S::20195982@stu.uob.edu.bh::4dd588ff-8c03-4288-8225-9558b2ab9748" providerId="AD" clId="Web-{A6E61D7F-C666-E4FB-3C22-C6A43B3B0AFD}" dt="2023-05-20T19:13:42.675" v="54"/>
          <ac:spMkLst>
            <pc:docMk/>
            <pc:sldMk cId="1565577148" sldId="307"/>
            <ac:spMk id="24" creationId="{234AFA99-C5DE-0506-C25B-29D1F22D9149}"/>
          </ac:spMkLst>
        </pc:spChg>
        <pc:spChg chg="add">
          <ac:chgData name="ZAINAB REDHA EBRAHIM MATROOK" userId="S::20195982@stu.uob.edu.bh::4dd588ff-8c03-4288-8225-9558b2ab9748" providerId="AD" clId="Web-{A6E61D7F-C666-E4FB-3C22-C6A43B3B0AFD}" dt="2023-05-20T19:13:42.675" v="54"/>
          <ac:spMkLst>
            <pc:docMk/>
            <pc:sldMk cId="1565577148" sldId="307"/>
            <ac:spMk id="25" creationId="{EEA68086-8046-3FCA-0DBE-446B10FE45AB}"/>
          </ac:spMkLst>
        </pc:spChg>
        <pc:grpChg chg="add mod">
          <ac:chgData name="ZAINAB REDHA EBRAHIM MATROOK" userId="S::20195982@stu.uob.edu.bh::4dd588ff-8c03-4288-8225-9558b2ab9748" providerId="AD" clId="Web-{A6E61D7F-C666-E4FB-3C22-C6A43B3B0AFD}" dt="2023-05-20T19:14:01.879" v="57" actId="1076"/>
          <ac:grpSpMkLst>
            <pc:docMk/>
            <pc:sldMk cId="1565577148" sldId="307"/>
            <ac:grpSpMk id="2" creationId="{398E47BD-6497-3F31-014D-6EC5660AEA90}"/>
          </ac:grpSpMkLst>
        </pc:grpChg>
        <pc:grpChg chg="add">
          <ac:chgData name="ZAINAB REDHA EBRAHIM MATROOK" userId="S::20195982@stu.uob.edu.bh::4dd588ff-8c03-4288-8225-9558b2ab9748" providerId="AD" clId="Web-{A6E61D7F-C666-E4FB-3C22-C6A43B3B0AFD}" dt="2023-05-20T19:13:42.675" v="54"/>
          <ac:grpSpMkLst>
            <pc:docMk/>
            <pc:sldMk cId="1565577148" sldId="307"/>
            <ac:grpSpMk id="3" creationId="{56F99FC6-8AB7-A098-986C-206DF0241616}"/>
          </ac:grpSpMkLst>
        </pc:grpChg>
      </pc:sldChg>
      <pc:sldChg chg="addSp delSp modSp">
        <pc:chgData name="ZAINAB REDHA EBRAHIM MATROOK" userId="S::20195982@stu.uob.edu.bh::4dd588ff-8c03-4288-8225-9558b2ab9748" providerId="AD" clId="Web-{A6E61D7F-C666-E4FB-3C22-C6A43B3B0AFD}" dt="2023-05-20T19:12:59.079" v="53" actId="1076"/>
        <pc:sldMkLst>
          <pc:docMk/>
          <pc:sldMk cId="1627069764" sldId="314"/>
        </pc:sldMkLst>
        <pc:spChg chg="add del">
          <ac:chgData name="ZAINAB REDHA EBRAHIM MATROOK" userId="S::20195982@stu.uob.edu.bh::4dd588ff-8c03-4288-8225-9558b2ab9748" providerId="AD" clId="Web-{A6E61D7F-C666-E4FB-3C22-C6A43B3B0AFD}" dt="2023-05-20T19:09:21.803" v="9"/>
          <ac:spMkLst>
            <pc:docMk/>
            <pc:sldMk cId="1627069764" sldId="314"/>
            <ac:spMk id="3" creationId="{D55DF7CA-B56E-16C3-BCE8-2D902D9687B8}"/>
          </ac:spMkLst>
        </pc:spChg>
        <pc:spChg chg="mod">
          <ac:chgData name="ZAINAB REDHA EBRAHIM MATROOK" userId="S::20195982@stu.uob.edu.bh::4dd588ff-8c03-4288-8225-9558b2ab9748" providerId="AD" clId="Web-{A6E61D7F-C666-E4FB-3C22-C6A43B3B0AFD}" dt="2023-05-20T19:10:34.416" v="24" actId="14100"/>
          <ac:spMkLst>
            <pc:docMk/>
            <pc:sldMk cId="1627069764" sldId="314"/>
            <ac:spMk id="2259" creationId="{00000000-0000-0000-0000-000000000000}"/>
          </ac:spMkLst>
        </pc:spChg>
        <pc:spChg chg="del">
          <ac:chgData name="ZAINAB REDHA EBRAHIM MATROOK" userId="S::20195982@stu.uob.edu.bh::4dd588ff-8c03-4288-8225-9558b2ab9748" providerId="AD" clId="Web-{A6E61D7F-C666-E4FB-3C22-C6A43B3B0AFD}" dt="2023-05-20T19:09:35.085" v="13"/>
          <ac:spMkLst>
            <pc:docMk/>
            <pc:sldMk cId="1627069764" sldId="314"/>
            <ac:spMk id="2260" creationId="{00000000-0000-0000-0000-000000000000}"/>
          </ac:spMkLst>
        </pc:spChg>
        <pc:spChg chg="mod topLvl">
          <ac:chgData name="ZAINAB REDHA EBRAHIM MATROOK" userId="S::20195982@stu.uob.edu.bh::4dd588ff-8c03-4288-8225-9558b2ab9748" providerId="AD" clId="Web-{A6E61D7F-C666-E4FB-3C22-C6A43B3B0AFD}" dt="2023-05-20T19:12:59.079" v="53" actId="1076"/>
          <ac:spMkLst>
            <pc:docMk/>
            <pc:sldMk cId="1627069764" sldId="314"/>
            <ac:spMk id="2265" creationId="{00000000-0000-0000-0000-000000000000}"/>
          </ac:spMkLst>
        </pc:spChg>
        <pc:spChg chg="del topLvl">
          <ac:chgData name="ZAINAB REDHA EBRAHIM MATROOK" userId="S::20195982@stu.uob.edu.bh::4dd588ff-8c03-4288-8225-9558b2ab9748" providerId="AD" clId="Web-{A6E61D7F-C666-E4FB-3C22-C6A43B3B0AFD}" dt="2023-05-20T19:09:54.430" v="19"/>
          <ac:spMkLst>
            <pc:docMk/>
            <pc:sldMk cId="1627069764" sldId="314"/>
            <ac:spMk id="2266" creationId="{00000000-0000-0000-0000-000000000000}"/>
          </ac:spMkLst>
        </pc:spChg>
        <pc:spChg chg="mod">
          <ac:chgData name="ZAINAB REDHA EBRAHIM MATROOK" userId="S::20195982@stu.uob.edu.bh::4dd588ff-8c03-4288-8225-9558b2ab9748" providerId="AD" clId="Web-{A6E61D7F-C666-E4FB-3C22-C6A43B3B0AFD}" dt="2023-05-20T19:09:30.053" v="10" actId="1076"/>
          <ac:spMkLst>
            <pc:docMk/>
            <pc:sldMk cId="1627069764" sldId="314"/>
            <ac:spMk id="2273" creationId="{00000000-0000-0000-0000-000000000000}"/>
          </ac:spMkLst>
        </pc:spChg>
        <pc:spChg chg="mod">
          <ac:chgData name="ZAINAB REDHA EBRAHIM MATROOK" userId="S::20195982@stu.uob.edu.bh::4dd588ff-8c03-4288-8225-9558b2ab9748" providerId="AD" clId="Web-{A6E61D7F-C666-E4FB-3C22-C6A43B3B0AFD}" dt="2023-05-20T19:09:30.053" v="11" actId="1076"/>
          <ac:spMkLst>
            <pc:docMk/>
            <pc:sldMk cId="1627069764" sldId="314"/>
            <ac:spMk id="2274" creationId="{00000000-0000-0000-0000-000000000000}"/>
          </ac:spMkLst>
        </pc:spChg>
        <pc:grpChg chg="del">
          <ac:chgData name="ZAINAB REDHA EBRAHIM MATROOK" userId="S::20195982@stu.uob.edu.bh::4dd588ff-8c03-4288-8225-9558b2ab9748" providerId="AD" clId="Web-{A6E61D7F-C666-E4FB-3C22-C6A43B3B0AFD}" dt="2023-05-20T19:09:37.772" v="15"/>
          <ac:grpSpMkLst>
            <pc:docMk/>
            <pc:sldMk cId="1627069764" sldId="314"/>
            <ac:grpSpMk id="2261" creationId="{00000000-0000-0000-0000-000000000000}"/>
          </ac:grpSpMkLst>
        </pc:grpChg>
        <pc:grpChg chg="del mod">
          <ac:chgData name="ZAINAB REDHA EBRAHIM MATROOK" userId="S::20195982@stu.uob.edu.bh::4dd588ff-8c03-4288-8225-9558b2ab9748" providerId="AD" clId="Web-{A6E61D7F-C666-E4FB-3C22-C6A43B3B0AFD}" dt="2023-05-20T19:09:54.430" v="19"/>
          <ac:grpSpMkLst>
            <pc:docMk/>
            <pc:sldMk cId="1627069764" sldId="314"/>
            <ac:grpSpMk id="2264" creationId="{00000000-0000-0000-0000-000000000000}"/>
          </ac:grpSpMkLst>
        </pc:grpChg>
        <pc:grpChg chg="del">
          <ac:chgData name="ZAINAB REDHA EBRAHIM MATROOK" userId="S::20195982@stu.uob.edu.bh::4dd588ff-8c03-4288-8225-9558b2ab9748" providerId="AD" clId="Web-{A6E61D7F-C666-E4FB-3C22-C6A43B3B0AFD}" dt="2023-05-20T19:09:37.772" v="14"/>
          <ac:grpSpMkLst>
            <pc:docMk/>
            <pc:sldMk cId="1627069764" sldId="314"/>
            <ac:grpSpMk id="2267" creationId="{00000000-0000-0000-0000-000000000000}"/>
          </ac:grpSpMkLst>
        </pc:grpChg>
        <pc:grpChg chg="del">
          <ac:chgData name="ZAINAB REDHA EBRAHIM MATROOK" userId="S::20195982@stu.uob.edu.bh::4dd588ff-8c03-4288-8225-9558b2ab9748" providerId="AD" clId="Web-{A6E61D7F-C666-E4FB-3C22-C6A43B3B0AFD}" dt="2023-05-20T19:09:43.538" v="17"/>
          <ac:grpSpMkLst>
            <pc:docMk/>
            <pc:sldMk cId="1627069764" sldId="314"/>
            <ac:grpSpMk id="2270" creationId="{00000000-0000-0000-0000-000000000000}"/>
          </ac:grpSpMkLst>
        </pc:grpChg>
        <pc:grpChg chg="mod">
          <ac:chgData name="ZAINAB REDHA EBRAHIM MATROOK" userId="S::20195982@stu.uob.edu.bh::4dd588ff-8c03-4288-8225-9558b2ab9748" providerId="AD" clId="Web-{A6E61D7F-C666-E4FB-3C22-C6A43B3B0AFD}" dt="2023-05-20T19:09:30.116" v="12" actId="1076"/>
          <ac:grpSpMkLst>
            <pc:docMk/>
            <pc:sldMk cId="1627069764" sldId="314"/>
            <ac:grpSpMk id="2277" creationId="{00000000-0000-0000-0000-000000000000}"/>
          </ac:grpSpMkLst>
        </pc:grpChg>
      </pc:sldChg>
      <pc:sldChg chg="add del">
        <pc:chgData name="ZAINAB REDHA EBRAHIM MATROOK" userId="S::20195982@stu.uob.edu.bh::4dd588ff-8c03-4288-8225-9558b2ab9748" providerId="AD" clId="Web-{A6E61D7F-C666-E4FB-3C22-C6A43B3B0AFD}" dt="2023-05-20T19:08:52.145" v="1"/>
        <pc:sldMkLst>
          <pc:docMk/>
          <pc:sldMk cId="2469817930" sldId="315"/>
        </pc:sldMkLst>
      </pc:sldChg>
    </pc:docChg>
  </pc:docChgLst>
  <pc:docChgLst>
    <pc:chgData clId="Web-{1083A611-77D2-381F-A761-3840E974E59E}"/>
    <pc:docChg chg="modSld">
      <pc:chgData name="" userId="" providerId="" clId="Web-{1083A611-77D2-381F-A761-3840E974E59E}" dt="2023-05-19T14:32:27.874" v="0" actId="20577"/>
      <pc:docMkLst>
        <pc:docMk/>
      </pc:docMkLst>
      <pc:sldChg chg="modSp">
        <pc:chgData name="" userId="" providerId="" clId="Web-{1083A611-77D2-381F-A761-3840E974E59E}" dt="2023-05-19T14:32:27.874" v="0" actId="20577"/>
        <pc:sldMkLst>
          <pc:docMk/>
          <pc:sldMk cId="109857222" sldId="256"/>
        </pc:sldMkLst>
        <pc:spChg chg="mod">
          <ac:chgData name="" userId="" providerId="" clId="Web-{1083A611-77D2-381F-A761-3840E974E59E}" dt="2023-05-19T14:32:27.874" v="0" actId="20577"/>
          <ac:spMkLst>
            <pc:docMk/>
            <pc:sldMk cId="109857222" sldId="256"/>
            <ac:spMk id="2" creationId="{00000000-0000-0000-0000-000000000000}"/>
          </ac:spMkLst>
        </pc:spChg>
      </pc:sldChg>
    </pc:docChg>
  </pc:docChgLst>
  <pc:docChgLst>
    <pc:chgData name="ZAINAB REDHA EBRAHIM MATROOK" userId="S::20195982@stu.uob.edu.bh::4dd588ff-8c03-4288-8225-9558b2ab9748" providerId="AD" clId="Web-{43AE2497-B9B0-332D-67B7-A6AC3BFF27AB}"/>
    <pc:docChg chg="addSld modSld">
      <pc:chgData name="ZAINAB REDHA EBRAHIM MATROOK" userId="S::20195982@stu.uob.edu.bh::4dd588ff-8c03-4288-8225-9558b2ab9748" providerId="AD" clId="Web-{43AE2497-B9B0-332D-67B7-A6AC3BFF27AB}" dt="2023-05-21T11:38:45.647" v="130" actId="20577"/>
      <pc:docMkLst>
        <pc:docMk/>
      </pc:docMkLst>
      <pc:sldChg chg="modSp">
        <pc:chgData name="ZAINAB REDHA EBRAHIM MATROOK" userId="S::20195982@stu.uob.edu.bh::4dd588ff-8c03-4288-8225-9558b2ab9748" providerId="AD" clId="Web-{43AE2497-B9B0-332D-67B7-A6AC3BFF27AB}" dt="2023-05-21T11:38:45.647" v="130" actId="20577"/>
        <pc:sldMkLst>
          <pc:docMk/>
          <pc:sldMk cId="109857222" sldId="256"/>
        </pc:sldMkLst>
        <pc:spChg chg="mod">
          <ac:chgData name="ZAINAB REDHA EBRAHIM MATROOK" userId="S::20195982@stu.uob.edu.bh::4dd588ff-8c03-4288-8225-9558b2ab9748" providerId="AD" clId="Web-{43AE2497-B9B0-332D-67B7-A6AC3BFF27AB}" dt="2023-05-21T11:38:45.647" v="130" actId="20577"/>
          <ac:spMkLst>
            <pc:docMk/>
            <pc:sldMk cId="109857222" sldId="256"/>
            <ac:spMk id="2" creationId="{00000000-0000-0000-0000-000000000000}"/>
          </ac:spMkLst>
        </pc:spChg>
      </pc:sldChg>
      <pc:sldChg chg="addSp delSp modSp">
        <pc:chgData name="ZAINAB REDHA EBRAHIM MATROOK" userId="S::20195982@stu.uob.edu.bh::4dd588ff-8c03-4288-8225-9558b2ab9748" providerId="AD" clId="Web-{43AE2497-B9B0-332D-67B7-A6AC3BFF27AB}" dt="2023-05-21T11:13:18.922" v="29"/>
        <pc:sldMkLst>
          <pc:docMk/>
          <pc:sldMk cId="3107965314" sldId="312"/>
        </pc:sldMkLst>
        <pc:spChg chg="mod">
          <ac:chgData name="ZAINAB REDHA EBRAHIM MATROOK" userId="S::20195982@stu.uob.edu.bh::4dd588ff-8c03-4288-8225-9558b2ab9748" providerId="AD" clId="Web-{43AE2497-B9B0-332D-67B7-A6AC3BFF27AB}" dt="2023-05-21T10:46:27.867" v="21"/>
          <ac:spMkLst>
            <pc:docMk/>
            <pc:sldMk cId="3107965314" sldId="312"/>
            <ac:spMk id="2" creationId="{41A457CD-5E15-30BB-3227-40629E9E7CAF}"/>
          </ac:spMkLst>
        </pc:spChg>
        <pc:spChg chg="mod">
          <ac:chgData name="ZAINAB REDHA EBRAHIM MATROOK" userId="S::20195982@stu.uob.edu.bh::4dd588ff-8c03-4288-8225-9558b2ab9748" providerId="AD" clId="Web-{43AE2497-B9B0-332D-67B7-A6AC3BFF27AB}" dt="2023-05-21T11:13:12.703" v="28"/>
          <ac:spMkLst>
            <pc:docMk/>
            <pc:sldMk cId="3107965314" sldId="312"/>
            <ac:spMk id="4" creationId="{4624FA0A-63F2-D983-0B2C-F03BC99E84B5}"/>
          </ac:spMkLst>
        </pc:spChg>
        <pc:spChg chg="add mod">
          <ac:chgData name="ZAINAB REDHA EBRAHIM MATROOK" userId="S::20195982@stu.uob.edu.bh::4dd588ff-8c03-4288-8225-9558b2ab9748" providerId="AD" clId="Web-{43AE2497-B9B0-332D-67B7-A6AC3BFF27AB}" dt="2023-05-21T10:46:30.460" v="22"/>
          <ac:spMkLst>
            <pc:docMk/>
            <pc:sldMk cId="3107965314" sldId="312"/>
            <ac:spMk id="7" creationId="{8CAA7BE4-20CD-1073-0561-739668F8457B}"/>
          </ac:spMkLst>
        </pc:spChg>
        <pc:spChg chg="add del mod">
          <ac:chgData name="ZAINAB REDHA EBRAHIM MATROOK" userId="S::20195982@stu.uob.edu.bh::4dd588ff-8c03-4288-8225-9558b2ab9748" providerId="AD" clId="Web-{43AE2497-B9B0-332D-67B7-A6AC3BFF27AB}" dt="2023-05-21T10:44:58.598" v="9"/>
          <ac:spMkLst>
            <pc:docMk/>
            <pc:sldMk cId="3107965314" sldId="312"/>
            <ac:spMk id="9" creationId="{8CAA7BE4-20CD-1073-0561-739668F8457B}"/>
          </ac:spMkLst>
        </pc:spChg>
        <pc:spChg chg="mod">
          <ac:chgData name="ZAINAB REDHA EBRAHIM MATROOK" userId="S::20195982@stu.uob.edu.bh::4dd588ff-8c03-4288-8225-9558b2ab9748" providerId="AD" clId="Web-{43AE2497-B9B0-332D-67B7-A6AC3BFF27AB}" dt="2023-05-21T10:46:00.241" v="19" actId="1076"/>
          <ac:spMkLst>
            <pc:docMk/>
            <pc:sldMk cId="3107965314" sldId="312"/>
            <ac:spMk id="10" creationId="{FFDA7A48-2273-6FB8-4B91-AB215F42BC9C}"/>
          </ac:spMkLst>
        </pc:spChg>
        <pc:spChg chg="add mod">
          <ac:chgData name="ZAINAB REDHA EBRAHIM MATROOK" userId="S::20195982@stu.uob.edu.bh::4dd588ff-8c03-4288-8225-9558b2ab9748" providerId="AD" clId="Web-{43AE2497-B9B0-332D-67B7-A6AC3BFF27AB}" dt="2023-05-21T10:46:32.804" v="23"/>
          <ac:spMkLst>
            <pc:docMk/>
            <pc:sldMk cId="3107965314" sldId="312"/>
            <ac:spMk id="11" creationId="{D460BA26-22AE-555C-C22A-3DCCFC055DE7}"/>
          </ac:spMkLst>
        </pc:spChg>
        <pc:spChg chg="mod">
          <ac:chgData name="ZAINAB REDHA EBRAHIM MATROOK" userId="S::20195982@stu.uob.edu.bh::4dd588ff-8c03-4288-8225-9558b2ab9748" providerId="AD" clId="Web-{43AE2497-B9B0-332D-67B7-A6AC3BFF27AB}" dt="2023-05-21T10:46:35.226" v="24"/>
          <ac:spMkLst>
            <pc:docMk/>
            <pc:sldMk cId="3107965314" sldId="312"/>
            <ac:spMk id="14" creationId="{9ECA8156-1115-B1D7-727E-42DE3BCC976C}"/>
          </ac:spMkLst>
        </pc:spChg>
        <pc:spChg chg="mod">
          <ac:chgData name="ZAINAB REDHA EBRAHIM MATROOK" userId="S::20195982@stu.uob.edu.bh::4dd588ff-8c03-4288-8225-9558b2ab9748" providerId="AD" clId="Web-{43AE2497-B9B0-332D-67B7-A6AC3BFF27AB}" dt="2023-05-21T10:46:21.320" v="20"/>
          <ac:spMkLst>
            <pc:docMk/>
            <pc:sldMk cId="3107965314" sldId="312"/>
            <ac:spMk id="15" creationId="{85B26351-0E21-B9F2-0735-6D3727BF8BCC}"/>
          </ac:spMkLst>
        </pc:spChg>
        <pc:spChg chg="mod">
          <ac:chgData name="ZAINAB REDHA EBRAHIM MATROOK" userId="S::20195982@stu.uob.edu.bh::4dd588ff-8c03-4288-8225-9558b2ab9748" providerId="AD" clId="Web-{43AE2497-B9B0-332D-67B7-A6AC3BFF27AB}" dt="2023-05-21T11:13:18.922" v="29"/>
          <ac:spMkLst>
            <pc:docMk/>
            <pc:sldMk cId="3107965314" sldId="312"/>
            <ac:spMk id="1771" creationId="{00000000-0000-0000-0000-000000000000}"/>
          </ac:spMkLst>
        </pc:spChg>
        <pc:cxnChg chg="del">
          <ac:chgData name="ZAINAB REDHA EBRAHIM MATROOK" userId="S::20195982@stu.uob.edu.bh::4dd588ff-8c03-4288-8225-9558b2ab9748" providerId="AD" clId="Web-{43AE2497-B9B0-332D-67B7-A6AC3BFF27AB}" dt="2023-05-21T10:44:36.769" v="5"/>
          <ac:cxnSpMkLst>
            <pc:docMk/>
            <pc:sldMk cId="3107965314" sldId="312"/>
            <ac:cxnSpMk id="5" creationId="{A6ABD0A1-778D-08B6-58E3-874D1EA9CCFD}"/>
          </ac:cxnSpMkLst>
        </pc:cxnChg>
        <pc:cxnChg chg="del mod">
          <ac:chgData name="ZAINAB REDHA EBRAHIM MATROOK" userId="S::20195982@stu.uob.edu.bh::4dd588ff-8c03-4288-8225-9558b2ab9748" providerId="AD" clId="Web-{43AE2497-B9B0-332D-67B7-A6AC3BFF27AB}" dt="2023-05-21T10:44:33.316" v="4"/>
          <ac:cxnSpMkLst>
            <pc:docMk/>
            <pc:sldMk cId="3107965314" sldId="312"/>
            <ac:cxnSpMk id="1784" creationId="{00000000-0000-0000-0000-000000000000}"/>
          </ac:cxnSpMkLst>
        </pc:cxnChg>
      </pc:sldChg>
      <pc:sldChg chg="addSp delSp modSp add">
        <pc:chgData name="ZAINAB REDHA EBRAHIM MATROOK" userId="S::20195982@stu.uob.edu.bh::4dd588ff-8c03-4288-8225-9558b2ab9748" providerId="AD" clId="Web-{43AE2497-B9B0-332D-67B7-A6AC3BFF27AB}" dt="2023-05-21T11:36:57.221" v="129" actId="14100"/>
        <pc:sldMkLst>
          <pc:docMk/>
          <pc:sldMk cId="684445193" sldId="321"/>
        </pc:sldMkLst>
        <pc:spChg chg="add mod">
          <ac:chgData name="ZAINAB REDHA EBRAHIM MATROOK" userId="S::20195982@stu.uob.edu.bh::4dd588ff-8c03-4288-8225-9558b2ab9748" providerId="AD" clId="Web-{43AE2497-B9B0-332D-67B7-A6AC3BFF27AB}" dt="2023-05-21T11:16:29.304" v="41" actId="1076"/>
          <ac:spMkLst>
            <pc:docMk/>
            <pc:sldMk cId="684445193" sldId="321"/>
            <ac:spMk id="3" creationId="{07783C2E-7A87-8A23-ABFE-F7169EE88D4E}"/>
          </ac:spMkLst>
        </pc:spChg>
        <pc:spChg chg="add mod">
          <ac:chgData name="ZAINAB REDHA EBRAHIM MATROOK" userId="S::20195982@stu.uob.edu.bh::4dd588ff-8c03-4288-8225-9558b2ab9748" providerId="AD" clId="Web-{43AE2497-B9B0-332D-67B7-A6AC3BFF27AB}" dt="2023-05-21T11:16:20.179" v="40" actId="1076"/>
          <ac:spMkLst>
            <pc:docMk/>
            <pc:sldMk cId="684445193" sldId="321"/>
            <ac:spMk id="5" creationId="{E9B4E022-9BAA-BA71-7CEA-739863FD4F79}"/>
          </ac:spMkLst>
        </pc:spChg>
        <pc:spChg chg="add del mod">
          <ac:chgData name="ZAINAB REDHA EBRAHIM MATROOK" userId="S::20195982@stu.uob.edu.bh::4dd588ff-8c03-4288-8225-9558b2ab9748" providerId="AD" clId="Web-{43AE2497-B9B0-332D-67B7-A6AC3BFF27AB}" dt="2023-05-21T11:15:13.582" v="34"/>
          <ac:spMkLst>
            <pc:docMk/>
            <pc:sldMk cId="684445193" sldId="321"/>
            <ac:spMk id="7" creationId="{A620E643-A50F-EF90-FF45-B380C755BB7A}"/>
          </ac:spMkLst>
        </pc:spChg>
        <pc:spChg chg="mod">
          <ac:chgData name="ZAINAB REDHA EBRAHIM MATROOK" userId="S::20195982@stu.uob.edu.bh::4dd588ff-8c03-4288-8225-9558b2ab9748" providerId="AD" clId="Web-{43AE2497-B9B0-332D-67B7-A6AC3BFF27AB}" dt="2023-05-21T11:36:57.221" v="129" actId="14100"/>
          <ac:spMkLst>
            <pc:docMk/>
            <pc:sldMk cId="684445193" sldId="321"/>
            <ac:spMk id="1855" creationId="{00000000-0000-0000-0000-000000000000}"/>
          </ac:spMkLst>
        </pc:spChg>
        <pc:spChg chg="mod">
          <ac:chgData name="ZAINAB REDHA EBRAHIM MATROOK" userId="S::20195982@stu.uob.edu.bh::4dd588ff-8c03-4288-8225-9558b2ab9748" providerId="AD" clId="Web-{43AE2497-B9B0-332D-67B7-A6AC3BFF27AB}" dt="2023-05-21T11:33:47.012" v="112" actId="14100"/>
          <ac:spMkLst>
            <pc:docMk/>
            <pc:sldMk cId="684445193" sldId="321"/>
            <ac:spMk id="1856" creationId="{00000000-0000-0000-0000-000000000000}"/>
          </ac:spMkLst>
        </pc:spChg>
        <pc:spChg chg="mod">
          <ac:chgData name="ZAINAB REDHA EBRAHIM MATROOK" userId="S::20195982@stu.uob.edu.bh::4dd588ff-8c03-4288-8225-9558b2ab9748" providerId="AD" clId="Web-{43AE2497-B9B0-332D-67B7-A6AC3BFF27AB}" dt="2023-05-21T11:33:51.324" v="113" actId="14100"/>
          <ac:spMkLst>
            <pc:docMk/>
            <pc:sldMk cId="684445193" sldId="321"/>
            <ac:spMk id="1857" creationId="{00000000-0000-0000-0000-000000000000}"/>
          </ac:spMkLst>
        </pc:spChg>
        <pc:spChg chg="del">
          <ac:chgData name="ZAINAB REDHA EBRAHIM MATROOK" userId="S::20195982@stu.uob.edu.bh::4dd588ff-8c03-4288-8225-9558b2ab9748" providerId="AD" clId="Web-{43AE2497-B9B0-332D-67B7-A6AC3BFF27AB}" dt="2023-05-21T11:15:09.926" v="33"/>
          <ac:spMkLst>
            <pc:docMk/>
            <pc:sldMk cId="684445193" sldId="321"/>
            <ac:spMk id="1858" creationId="{00000000-0000-0000-0000-000000000000}"/>
          </ac:spMkLst>
        </pc:spChg>
        <pc:spChg chg="mod">
          <ac:chgData name="ZAINAB REDHA EBRAHIM MATROOK" userId="S::20195982@stu.uob.edu.bh::4dd588ff-8c03-4288-8225-9558b2ab9748" providerId="AD" clId="Web-{43AE2497-B9B0-332D-67B7-A6AC3BFF27AB}" dt="2023-05-21T11:17:30.618" v="44" actId="20577"/>
          <ac:spMkLst>
            <pc:docMk/>
            <pc:sldMk cId="684445193" sldId="321"/>
            <ac:spMk id="1863" creationId="{00000000-0000-0000-0000-000000000000}"/>
          </ac:spMkLst>
        </pc:spChg>
        <pc:spChg chg="del mod">
          <ac:chgData name="ZAINAB REDHA EBRAHIM MATROOK" userId="S::20195982@stu.uob.edu.bh::4dd588ff-8c03-4288-8225-9558b2ab9748" providerId="AD" clId="Web-{43AE2497-B9B0-332D-67B7-A6AC3BFF27AB}" dt="2023-05-21T11:23:47.319" v="65"/>
          <ac:spMkLst>
            <pc:docMk/>
            <pc:sldMk cId="684445193" sldId="321"/>
            <ac:spMk id="1865" creationId="{00000000-0000-0000-0000-000000000000}"/>
          </ac:spMkLst>
        </pc:spChg>
        <pc:spChg chg="mod">
          <ac:chgData name="ZAINAB REDHA EBRAHIM MATROOK" userId="S::20195982@stu.uob.edu.bh::4dd588ff-8c03-4288-8225-9558b2ab9748" providerId="AD" clId="Web-{43AE2497-B9B0-332D-67B7-A6AC3BFF27AB}" dt="2023-05-21T11:25:55.355" v="90" actId="1076"/>
          <ac:spMkLst>
            <pc:docMk/>
            <pc:sldMk cId="684445193" sldId="321"/>
            <ac:spMk id="1866" creationId="{00000000-0000-0000-0000-000000000000}"/>
          </ac:spMkLst>
        </pc:spChg>
        <pc:spChg chg="del mod">
          <ac:chgData name="ZAINAB REDHA EBRAHIM MATROOK" userId="S::20195982@stu.uob.edu.bh::4dd588ff-8c03-4288-8225-9558b2ab9748" providerId="AD" clId="Web-{43AE2497-B9B0-332D-67B7-A6AC3BFF27AB}" dt="2023-05-21T11:19:35.388" v="52"/>
          <ac:spMkLst>
            <pc:docMk/>
            <pc:sldMk cId="684445193" sldId="321"/>
            <ac:spMk id="1868" creationId="{00000000-0000-0000-0000-000000000000}"/>
          </ac:spMkLst>
        </pc:spChg>
        <pc:spChg chg="del mod">
          <ac:chgData name="ZAINAB REDHA EBRAHIM MATROOK" userId="S::20195982@stu.uob.edu.bh::4dd588ff-8c03-4288-8225-9558b2ab9748" providerId="AD" clId="Web-{43AE2497-B9B0-332D-67B7-A6AC3BFF27AB}" dt="2023-05-21T11:19:25.029" v="50"/>
          <ac:spMkLst>
            <pc:docMk/>
            <pc:sldMk cId="684445193" sldId="321"/>
            <ac:spMk id="1869" creationId="{00000000-0000-0000-0000-000000000000}"/>
          </ac:spMkLst>
        </pc:spChg>
        <pc:spChg chg="mod">
          <ac:chgData name="ZAINAB REDHA EBRAHIM MATROOK" userId="S::20195982@stu.uob.edu.bh::4dd588ff-8c03-4288-8225-9558b2ab9748" providerId="AD" clId="Web-{43AE2497-B9B0-332D-67B7-A6AC3BFF27AB}" dt="2023-05-21T11:18:39.636" v="46" actId="20577"/>
          <ac:spMkLst>
            <pc:docMk/>
            <pc:sldMk cId="684445193" sldId="321"/>
            <ac:spMk id="1871" creationId="{00000000-0000-0000-0000-000000000000}"/>
          </ac:spMkLst>
        </pc:spChg>
        <pc:spChg chg="mod">
          <ac:chgData name="ZAINAB REDHA EBRAHIM MATROOK" userId="S::20195982@stu.uob.edu.bh::4dd588ff-8c03-4288-8225-9558b2ab9748" providerId="AD" clId="Web-{43AE2497-B9B0-332D-67B7-A6AC3BFF27AB}" dt="2023-05-21T11:34:13.059" v="116" actId="1076"/>
          <ac:spMkLst>
            <pc:docMk/>
            <pc:sldMk cId="684445193" sldId="321"/>
            <ac:spMk id="1873" creationId="{00000000-0000-0000-0000-000000000000}"/>
          </ac:spMkLst>
        </pc:spChg>
        <pc:spChg chg="del mod">
          <ac:chgData name="ZAINAB REDHA EBRAHIM MATROOK" userId="S::20195982@stu.uob.edu.bh::4dd588ff-8c03-4288-8225-9558b2ab9748" providerId="AD" clId="Web-{43AE2497-B9B0-332D-67B7-A6AC3BFF27AB}" dt="2023-05-21T11:26:16.090" v="95"/>
          <ac:spMkLst>
            <pc:docMk/>
            <pc:sldMk cId="684445193" sldId="321"/>
            <ac:spMk id="1874" creationId="{00000000-0000-0000-0000-000000000000}"/>
          </ac:spMkLst>
        </pc:spChg>
        <pc:spChg chg="del mod">
          <ac:chgData name="ZAINAB REDHA EBRAHIM MATROOK" userId="S::20195982@stu.uob.edu.bh::4dd588ff-8c03-4288-8225-9558b2ab9748" providerId="AD" clId="Web-{43AE2497-B9B0-332D-67B7-A6AC3BFF27AB}" dt="2023-05-21T11:19:57.436" v="58"/>
          <ac:spMkLst>
            <pc:docMk/>
            <pc:sldMk cId="684445193" sldId="321"/>
            <ac:spMk id="1876" creationId="{00000000-0000-0000-0000-000000000000}"/>
          </ac:spMkLst>
        </pc:spChg>
        <pc:spChg chg="del">
          <ac:chgData name="ZAINAB REDHA EBRAHIM MATROOK" userId="S::20195982@stu.uob.edu.bh::4dd588ff-8c03-4288-8225-9558b2ab9748" providerId="AD" clId="Web-{43AE2497-B9B0-332D-67B7-A6AC3BFF27AB}" dt="2023-05-21T11:19:46.592" v="55"/>
          <ac:spMkLst>
            <pc:docMk/>
            <pc:sldMk cId="684445193" sldId="321"/>
            <ac:spMk id="1877" creationId="{00000000-0000-0000-0000-000000000000}"/>
          </ac:spMkLst>
        </pc:spChg>
        <pc:spChg chg="mod topLvl">
          <ac:chgData name="ZAINAB REDHA EBRAHIM MATROOK" userId="S::20195982@stu.uob.edu.bh::4dd588ff-8c03-4288-8225-9558b2ab9748" providerId="AD" clId="Web-{43AE2497-B9B0-332D-67B7-A6AC3BFF27AB}" dt="2023-05-21T11:20:20.749" v="61"/>
          <ac:spMkLst>
            <pc:docMk/>
            <pc:sldMk cId="684445193" sldId="321"/>
            <ac:spMk id="1915" creationId="{00000000-0000-0000-0000-000000000000}"/>
          </ac:spMkLst>
        </pc:spChg>
        <pc:spChg chg="del mod topLvl">
          <ac:chgData name="ZAINAB REDHA EBRAHIM MATROOK" userId="S::20195982@stu.uob.edu.bh::4dd588ff-8c03-4288-8225-9558b2ab9748" providerId="AD" clId="Web-{43AE2497-B9B0-332D-67B7-A6AC3BFF27AB}" dt="2023-05-21T11:20:20.749" v="61"/>
          <ac:spMkLst>
            <pc:docMk/>
            <pc:sldMk cId="684445193" sldId="321"/>
            <ac:spMk id="1916" creationId="{00000000-0000-0000-0000-000000000000}"/>
          </ac:spMkLst>
        </pc:spChg>
        <pc:grpChg chg="mod">
          <ac:chgData name="ZAINAB REDHA EBRAHIM MATROOK" userId="S::20195982@stu.uob.edu.bh::4dd588ff-8c03-4288-8225-9558b2ab9748" providerId="AD" clId="Web-{43AE2497-B9B0-332D-67B7-A6AC3BFF27AB}" dt="2023-05-21T11:25:41.042" v="88" actId="14100"/>
          <ac:grpSpMkLst>
            <pc:docMk/>
            <pc:sldMk cId="684445193" sldId="321"/>
            <ac:grpSpMk id="1862" creationId="{00000000-0000-0000-0000-000000000000}"/>
          </ac:grpSpMkLst>
        </pc:grpChg>
        <pc:grpChg chg="del">
          <ac:chgData name="ZAINAB REDHA EBRAHIM MATROOK" userId="S::20195982@stu.uob.edu.bh::4dd588ff-8c03-4288-8225-9558b2ab9748" providerId="AD" clId="Web-{43AE2497-B9B0-332D-67B7-A6AC3BFF27AB}" dt="2023-05-21T11:23:47.319" v="65"/>
          <ac:grpSpMkLst>
            <pc:docMk/>
            <pc:sldMk cId="684445193" sldId="321"/>
            <ac:grpSpMk id="1864" creationId="{00000000-0000-0000-0000-000000000000}"/>
          </ac:grpSpMkLst>
        </pc:grpChg>
        <pc:grpChg chg="del">
          <ac:chgData name="ZAINAB REDHA EBRAHIM MATROOK" userId="S::20195982@stu.uob.edu.bh::4dd588ff-8c03-4288-8225-9558b2ab9748" providerId="AD" clId="Web-{43AE2497-B9B0-332D-67B7-A6AC3BFF27AB}" dt="2023-05-21T11:19:25.029" v="50"/>
          <ac:grpSpMkLst>
            <pc:docMk/>
            <pc:sldMk cId="684445193" sldId="321"/>
            <ac:grpSpMk id="1867" creationId="{00000000-0000-0000-0000-000000000000}"/>
          </ac:grpSpMkLst>
        </pc:grpChg>
        <pc:grpChg chg="add del">
          <ac:chgData name="ZAINAB REDHA EBRAHIM MATROOK" userId="S::20195982@stu.uob.edu.bh::4dd588ff-8c03-4288-8225-9558b2ab9748" providerId="AD" clId="Web-{43AE2497-B9B0-332D-67B7-A6AC3BFF27AB}" dt="2023-05-21T11:19:42.467" v="54"/>
          <ac:grpSpMkLst>
            <pc:docMk/>
            <pc:sldMk cId="684445193" sldId="321"/>
            <ac:grpSpMk id="1870" creationId="{00000000-0000-0000-0000-000000000000}"/>
          </ac:grpSpMkLst>
        </pc:grpChg>
        <pc:grpChg chg="del">
          <ac:chgData name="ZAINAB REDHA EBRAHIM MATROOK" userId="S::20195982@stu.uob.edu.bh::4dd588ff-8c03-4288-8225-9558b2ab9748" providerId="AD" clId="Web-{43AE2497-B9B0-332D-67B7-A6AC3BFF27AB}" dt="2023-05-21T11:26:16.090" v="95"/>
          <ac:grpSpMkLst>
            <pc:docMk/>
            <pc:sldMk cId="684445193" sldId="321"/>
            <ac:grpSpMk id="1872" creationId="{00000000-0000-0000-0000-000000000000}"/>
          </ac:grpSpMkLst>
        </pc:grpChg>
        <pc:grpChg chg="del">
          <ac:chgData name="ZAINAB REDHA EBRAHIM MATROOK" userId="S::20195982@stu.uob.edu.bh::4dd588ff-8c03-4288-8225-9558b2ab9748" providerId="AD" clId="Web-{43AE2497-B9B0-332D-67B7-A6AC3BFF27AB}" dt="2023-05-21T11:19:46.592" v="55"/>
          <ac:grpSpMkLst>
            <pc:docMk/>
            <pc:sldMk cId="684445193" sldId="321"/>
            <ac:grpSpMk id="1875" creationId="{00000000-0000-0000-0000-000000000000}"/>
          </ac:grpSpMkLst>
        </pc:grpChg>
        <pc:grpChg chg="del">
          <ac:chgData name="ZAINAB REDHA EBRAHIM MATROOK" userId="S::20195982@stu.uob.edu.bh::4dd588ff-8c03-4288-8225-9558b2ab9748" providerId="AD" clId="Web-{43AE2497-B9B0-332D-67B7-A6AC3BFF27AB}" dt="2023-05-21T11:26:07.730" v="93"/>
          <ac:grpSpMkLst>
            <pc:docMk/>
            <pc:sldMk cId="684445193" sldId="321"/>
            <ac:grpSpMk id="1878" creationId="{00000000-0000-0000-0000-000000000000}"/>
          </ac:grpSpMkLst>
        </pc:grpChg>
        <pc:grpChg chg="del">
          <ac:chgData name="ZAINAB REDHA EBRAHIM MATROOK" userId="S::20195982@stu.uob.edu.bh::4dd588ff-8c03-4288-8225-9558b2ab9748" providerId="AD" clId="Web-{43AE2497-B9B0-332D-67B7-A6AC3BFF27AB}" dt="2023-05-21T11:20:20.749" v="61"/>
          <ac:grpSpMkLst>
            <pc:docMk/>
            <pc:sldMk cId="684445193" sldId="321"/>
            <ac:grpSpMk id="1914" creationId="{00000000-0000-0000-0000-000000000000}"/>
          </ac:grpSpMkLst>
        </pc:grpChg>
      </pc:sldChg>
    </pc:docChg>
  </pc:docChgLst>
  <pc:docChgLst>
    <pc:chgData name="PUJA   KARMAKAR" userId="S::20194981@stu.uob.edu.bh::ed018646-69d6-4956-87fe-2c98072a5650" providerId="AD" clId="Web-{D9EC74EC-2789-DD23-ED24-5A05237108D9}"/>
    <pc:docChg chg="addSld delSld modSld addMainMaster modMainMaster">
      <pc:chgData name="PUJA   KARMAKAR" userId="S::20194981@stu.uob.edu.bh::ed018646-69d6-4956-87fe-2c98072a5650" providerId="AD" clId="Web-{D9EC74EC-2789-DD23-ED24-5A05237108D9}" dt="2023-05-20T08:13:02.183" v="587"/>
      <pc:docMkLst>
        <pc:docMk/>
      </pc:docMkLst>
      <pc:sldChg chg="modSp">
        <pc:chgData name="PUJA   KARMAKAR" userId="S::20194981@stu.uob.edu.bh::ed018646-69d6-4956-87fe-2c98072a5650" providerId="AD" clId="Web-{D9EC74EC-2789-DD23-ED24-5A05237108D9}" dt="2023-05-20T06:46:15.526" v="59" actId="1076"/>
        <pc:sldMkLst>
          <pc:docMk/>
          <pc:sldMk cId="109857222" sldId="256"/>
        </pc:sldMkLst>
        <pc:spChg chg="mod">
          <ac:chgData name="PUJA   KARMAKAR" userId="S::20194981@stu.uob.edu.bh::ed018646-69d6-4956-87fe-2c98072a5650" providerId="AD" clId="Web-{D9EC74EC-2789-DD23-ED24-5A05237108D9}" dt="2023-05-20T06:46:15.526" v="59" actId="1076"/>
          <ac:spMkLst>
            <pc:docMk/>
            <pc:sldMk cId="109857222" sldId="256"/>
            <ac:spMk id="2" creationId="{00000000-0000-0000-0000-000000000000}"/>
          </ac:spMkLst>
        </pc:spChg>
      </pc:sldChg>
      <pc:sldChg chg="addSp modSp del">
        <pc:chgData name="PUJA   KARMAKAR" userId="S::20194981@stu.uob.edu.bh::ed018646-69d6-4956-87fe-2c98072a5650" providerId="AD" clId="Web-{D9EC74EC-2789-DD23-ED24-5A05237108D9}" dt="2023-05-20T06:27:06.899" v="26"/>
        <pc:sldMkLst>
          <pc:docMk/>
          <pc:sldMk cId="305444529" sldId="257"/>
        </pc:sldMkLst>
        <pc:spChg chg="mod">
          <ac:chgData name="PUJA   KARMAKAR" userId="S::20194981@stu.uob.edu.bh::ed018646-69d6-4956-87fe-2c98072a5650" providerId="AD" clId="Web-{D9EC74EC-2789-DD23-ED24-5A05237108D9}" dt="2023-05-20T06:09:53.725" v="11" actId="20577"/>
          <ac:spMkLst>
            <pc:docMk/>
            <pc:sldMk cId="305444529" sldId="257"/>
            <ac:spMk id="2" creationId="{B5000CB3-B986-6559-7628-E533DA8D1521}"/>
          </ac:spMkLst>
        </pc:spChg>
        <pc:spChg chg="add">
          <ac:chgData name="PUJA   KARMAKAR" userId="S::20194981@stu.uob.edu.bh::ed018646-69d6-4956-87fe-2c98072a5650" providerId="AD" clId="Web-{D9EC74EC-2789-DD23-ED24-5A05237108D9}" dt="2023-05-20T06:26:05.288" v="19"/>
          <ac:spMkLst>
            <pc:docMk/>
            <pc:sldMk cId="305444529" sldId="257"/>
            <ac:spMk id="8" creationId="{8131550C-FD4A-7553-6A12-B243566898E9}"/>
          </ac:spMkLst>
        </pc:spChg>
        <pc:spChg chg="add">
          <ac:chgData name="PUJA   KARMAKAR" userId="S::20194981@stu.uob.edu.bh::ed018646-69d6-4956-87fe-2c98072a5650" providerId="AD" clId="Web-{D9EC74EC-2789-DD23-ED24-5A05237108D9}" dt="2023-05-20T06:26:05.288" v="19"/>
          <ac:spMkLst>
            <pc:docMk/>
            <pc:sldMk cId="305444529" sldId="257"/>
            <ac:spMk id="9" creationId="{22EFF307-FF4B-84F0-0C1E-7E3A1EFDEED9}"/>
          </ac:spMkLst>
        </pc:spChg>
        <pc:spChg chg="add">
          <ac:chgData name="PUJA   KARMAKAR" userId="S::20194981@stu.uob.edu.bh::ed018646-69d6-4956-87fe-2c98072a5650" providerId="AD" clId="Web-{D9EC74EC-2789-DD23-ED24-5A05237108D9}" dt="2023-05-20T06:26:05.288" v="19"/>
          <ac:spMkLst>
            <pc:docMk/>
            <pc:sldMk cId="305444529" sldId="257"/>
            <ac:spMk id="10" creationId="{710EE0EB-275A-9CB9-3031-A324DC137EBA}"/>
          </ac:spMkLst>
        </pc:spChg>
        <pc:spChg chg="add">
          <ac:chgData name="PUJA   KARMAKAR" userId="S::20194981@stu.uob.edu.bh::ed018646-69d6-4956-87fe-2c98072a5650" providerId="AD" clId="Web-{D9EC74EC-2789-DD23-ED24-5A05237108D9}" dt="2023-05-20T06:26:05.288" v="19"/>
          <ac:spMkLst>
            <pc:docMk/>
            <pc:sldMk cId="305444529" sldId="257"/>
            <ac:spMk id="11" creationId="{20C9847B-D56E-B124-CFD9-8D0B0D7BB0A8}"/>
          </ac:spMkLst>
        </pc:spChg>
        <pc:spChg chg="add">
          <ac:chgData name="PUJA   KARMAKAR" userId="S::20194981@stu.uob.edu.bh::ed018646-69d6-4956-87fe-2c98072a5650" providerId="AD" clId="Web-{D9EC74EC-2789-DD23-ED24-5A05237108D9}" dt="2023-05-20T06:26:05.288" v="19"/>
          <ac:spMkLst>
            <pc:docMk/>
            <pc:sldMk cId="305444529" sldId="257"/>
            <ac:spMk id="12" creationId="{3712A371-7E4D-3BBB-2A82-7F3BF04B45D3}"/>
          </ac:spMkLst>
        </pc:spChg>
        <pc:spChg chg="add">
          <ac:chgData name="PUJA   KARMAKAR" userId="S::20194981@stu.uob.edu.bh::ed018646-69d6-4956-87fe-2c98072a5650" providerId="AD" clId="Web-{D9EC74EC-2789-DD23-ED24-5A05237108D9}" dt="2023-05-20T06:26:05.288" v="19"/>
          <ac:spMkLst>
            <pc:docMk/>
            <pc:sldMk cId="305444529" sldId="257"/>
            <ac:spMk id="13" creationId="{ED215ED3-F7B3-1436-50BD-34C3251FED51}"/>
          </ac:spMkLst>
        </pc:spChg>
        <pc:spChg chg="add">
          <ac:chgData name="PUJA   KARMAKAR" userId="S::20194981@stu.uob.edu.bh::ed018646-69d6-4956-87fe-2c98072a5650" providerId="AD" clId="Web-{D9EC74EC-2789-DD23-ED24-5A05237108D9}" dt="2023-05-20T06:26:05.288" v="19"/>
          <ac:spMkLst>
            <pc:docMk/>
            <pc:sldMk cId="305444529" sldId="257"/>
            <ac:spMk id="14" creationId="{CADB6D2C-1B2C-FDE4-1890-83D9EFF39BF6}"/>
          </ac:spMkLst>
        </pc:spChg>
        <pc:spChg chg="add">
          <ac:chgData name="PUJA   KARMAKAR" userId="S::20194981@stu.uob.edu.bh::ed018646-69d6-4956-87fe-2c98072a5650" providerId="AD" clId="Web-{D9EC74EC-2789-DD23-ED24-5A05237108D9}" dt="2023-05-20T06:26:05.288" v="19"/>
          <ac:spMkLst>
            <pc:docMk/>
            <pc:sldMk cId="305444529" sldId="257"/>
            <ac:spMk id="15" creationId="{4084B2D1-8B03-7485-1F1D-0F4288156D58}"/>
          </ac:spMkLst>
        </pc:spChg>
        <pc:grpChg chg="add">
          <ac:chgData name="PUJA   KARMAKAR" userId="S::20194981@stu.uob.edu.bh::ed018646-69d6-4956-87fe-2c98072a5650" providerId="AD" clId="Web-{D9EC74EC-2789-DD23-ED24-5A05237108D9}" dt="2023-05-20T06:26:05.288" v="19"/>
          <ac:grpSpMkLst>
            <pc:docMk/>
            <pc:sldMk cId="305444529" sldId="257"/>
            <ac:grpSpMk id="4" creationId="{C55548AF-FA6D-1DE2-5DAD-4D0DCCB82BF5}"/>
          </ac:grpSpMkLst>
        </pc:grpChg>
        <pc:grpChg chg="add">
          <ac:chgData name="PUJA   KARMAKAR" userId="S::20194981@stu.uob.edu.bh::ed018646-69d6-4956-87fe-2c98072a5650" providerId="AD" clId="Web-{D9EC74EC-2789-DD23-ED24-5A05237108D9}" dt="2023-05-20T06:26:05.288" v="19"/>
          <ac:grpSpMkLst>
            <pc:docMk/>
            <pc:sldMk cId="305444529" sldId="257"/>
            <ac:grpSpMk id="5" creationId="{6F1D6AC3-A10A-C27D-9630-EEFAD19EC79C}"/>
          </ac:grpSpMkLst>
        </pc:grpChg>
        <pc:grpChg chg="add">
          <ac:chgData name="PUJA   KARMAKAR" userId="S::20194981@stu.uob.edu.bh::ed018646-69d6-4956-87fe-2c98072a5650" providerId="AD" clId="Web-{D9EC74EC-2789-DD23-ED24-5A05237108D9}" dt="2023-05-20T06:26:05.288" v="19"/>
          <ac:grpSpMkLst>
            <pc:docMk/>
            <pc:sldMk cId="305444529" sldId="257"/>
            <ac:grpSpMk id="6" creationId="{174B1A5A-E70D-D739-720E-6CF569048B3F}"/>
          </ac:grpSpMkLst>
        </pc:grpChg>
        <pc:grpChg chg="add">
          <ac:chgData name="PUJA   KARMAKAR" userId="S::20194981@stu.uob.edu.bh::ed018646-69d6-4956-87fe-2c98072a5650" providerId="AD" clId="Web-{D9EC74EC-2789-DD23-ED24-5A05237108D9}" dt="2023-05-20T06:26:05.288" v="19"/>
          <ac:grpSpMkLst>
            <pc:docMk/>
            <pc:sldMk cId="305444529" sldId="257"/>
            <ac:grpSpMk id="7" creationId="{05143D07-2FFF-1B0D-9A57-96AFC531C6E4}"/>
          </ac:grpSpMkLst>
        </pc:grpChg>
      </pc:sldChg>
      <pc:sldChg chg="addSp delSp modSp">
        <pc:chgData name="PUJA   KARMAKAR" userId="S::20194981@stu.uob.edu.bh::ed018646-69d6-4956-87fe-2c98072a5650" providerId="AD" clId="Web-{D9EC74EC-2789-DD23-ED24-5A05237108D9}" dt="2023-05-20T08:13:02.183" v="587"/>
        <pc:sldMkLst>
          <pc:docMk/>
          <pc:sldMk cId="412991271" sldId="258"/>
        </pc:sldMkLst>
        <pc:spChg chg="del">
          <ac:chgData name="PUJA   KARMAKAR" userId="S::20194981@stu.uob.edu.bh::ed018646-69d6-4956-87fe-2c98072a5650" providerId="AD" clId="Web-{D9EC74EC-2789-DD23-ED24-5A05237108D9}" dt="2023-05-20T06:52:27.662" v="64"/>
          <ac:spMkLst>
            <pc:docMk/>
            <pc:sldMk cId="412991271" sldId="258"/>
            <ac:spMk id="2" creationId="{8A1846EA-8F9C-62E8-1345-F28FC0CA46B8}"/>
          </ac:spMkLst>
        </pc:spChg>
        <pc:spChg chg="del">
          <ac:chgData name="PUJA   KARMAKAR" userId="S::20194981@stu.uob.edu.bh::ed018646-69d6-4956-87fe-2c98072a5650" providerId="AD" clId="Web-{D9EC74EC-2789-DD23-ED24-5A05237108D9}" dt="2023-05-20T06:57:20.753" v="130"/>
          <ac:spMkLst>
            <pc:docMk/>
            <pc:sldMk cId="412991271" sldId="258"/>
            <ac:spMk id="3" creationId="{1C1B87FE-33A5-6050-F2E9-093E2D0537DB}"/>
          </ac:spMkLst>
        </pc:spChg>
        <pc:spChg chg="mod">
          <ac:chgData name="PUJA   KARMAKAR" userId="S::20194981@stu.uob.edu.bh::ed018646-69d6-4956-87fe-2c98072a5650" providerId="AD" clId="Web-{D9EC74EC-2789-DD23-ED24-5A05237108D9}" dt="2023-05-20T07:56:39.809" v="495"/>
          <ac:spMkLst>
            <pc:docMk/>
            <pc:sldMk cId="412991271" sldId="258"/>
            <ac:spMk id="3" creationId="{B7755D06-BC1B-8447-48E9-67AFFB43EA6D}"/>
          </ac:spMkLst>
        </pc:spChg>
        <pc:spChg chg="mod">
          <ac:chgData name="PUJA   KARMAKAR" userId="S::20194981@stu.uob.edu.bh::ed018646-69d6-4956-87fe-2c98072a5650" providerId="AD" clId="Web-{D9EC74EC-2789-DD23-ED24-5A05237108D9}" dt="2023-05-20T07:57:14.935" v="496"/>
          <ac:spMkLst>
            <pc:docMk/>
            <pc:sldMk cId="412991271" sldId="258"/>
            <ac:spMk id="4" creationId="{5292F760-6073-2866-3BA9-56BA20A18D16}"/>
          </ac:spMkLst>
        </pc:spChg>
        <pc:spChg chg="add mod">
          <ac:chgData name="PUJA   KARMAKAR" userId="S::20194981@stu.uob.edu.bh::ed018646-69d6-4956-87fe-2c98072a5650" providerId="AD" clId="Web-{D9EC74EC-2789-DD23-ED24-5A05237108D9}" dt="2023-05-20T06:54:42.635" v="83" actId="20577"/>
          <ac:spMkLst>
            <pc:docMk/>
            <pc:sldMk cId="412991271" sldId="258"/>
            <ac:spMk id="5" creationId="{534F7BE5-7B94-B2E3-46C0-2D7DDF261890}"/>
          </ac:spMkLst>
        </pc:spChg>
        <pc:spChg chg="mod">
          <ac:chgData name="PUJA   KARMAKAR" userId="S::20194981@stu.uob.edu.bh::ed018646-69d6-4956-87fe-2c98072a5650" providerId="AD" clId="Web-{D9EC74EC-2789-DD23-ED24-5A05237108D9}" dt="2023-05-20T06:55:27.230" v="86" actId="20577"/>
          <ac:spMkLst>
            <pc:docMk/>
            <pc:sldMk cId="412991271" sldId="258"/>
            <ac:spMk id="8" creationId="{3B42462C-87FD-66D7-708E-8F66E4D7FD00}"/>
          </ac:spMkLst>
        </pc:spChg>
        <pc:spChg chg="add mod">
          <ac:chgData name="PUJA   KARMAKAR" userId="S::20194981@stu.uob.edu.bh::ed018646-69d6-4956-87fe-2c98072a5650" providerId="AD" clId="Web-{D9EC74EC-2789-DD23-ED24-5A05237108D9}" dt="2023-05-20T06:57:02.065" v="127" actId="14100"/>
          <ac:spMkLst>
            <pc:docMk/>
            <pc:sldMk cId="412991271" sldId="258"/>
            <ac:spMk id="11" creationId="{C8645A36-EBC2-5B2E-9AAD-3BC68C72BE46}"/>
          </ac:spMkLst>
        </pc:spChg>
        <pc:spChg chg="mod">
          <ac:chgData name="PUJA   KARMAKAR" userId="S::20194981@stu.uob.edu.bh::ed018646-69d6-4956-87fe-2c98072a5650" providerId="AD" clId="Web-{D9EC74EC-2789-DD23-ED24-5A05237108D9}" dt="2023-05-20T07:55:49.307" v="491" actId="20577"/>
          <ac:spMkLst>
            <pc:docMk/>
            <pc:sldMk cId="412991271" sldId="258"/>
            <ac:spMk id="12" creationId="{ED7FD13A-2726-0F3A-32F3-2EEA28ABEED0}"/>
          </ac:spMkLst>
        </pc:spChg>
        <pc:spChg chg="mod">
          <ac:chgData name="PUJA   KARMAKAR" userId="S::20194981@stu.uob.edu.bh::ed018646-69d6-4956-87fe-2c98072a5650" providerId="AD" clId="Web-{D9EC74EC-2789-DD23-ED24-5A05237108D9}" dt="2023-05-20T07:25:49.632" v="192" actId="20577"/>
          <ac:spMkLst>
            <pc:docMk/>
            <pc:sldMk cId="412991271" sldId="258"/>
            <ac:spMk id="13" creationId="{24AC7FFE-EBB7-97A4-E161-9A8D7540C7D4}"/>
          </ac:spMkLst>
        </pc:spChg>
        <pc:spChg chg="add del">
          <ac:chgData name="PUJA   KARMAKAR" userId="S::20194981@stu.uob.edu.bh::ed018646-69d6-4956-87fe-2c98072a5650" providerId="AD" clId="Web-{D9EC74EC-2789-DD23-ED24-5A05237108D9}" dt="2023-05-20T06:56:09.715" v="120"/>
          <ac:spMkLst>
            <pc:docMk/>
            <pc:sldMk cId="412991271" sldId="258"/>
            <ac:spMk id="13" creationId="{F4065AEE-C308-FD01-66E5-770323808933}"/>
          </ac:spMkLst>
        </pc:spChg>
        <pc:spChg chg="add del">
          <ac:chgData name="PUJA   KARMAKAR" userId="S::20194981@stu.uob.edu.bh::ed018646-69d6-4956-87fe-2c98072a5650" providerId="AD" clId="Web-{D9EC74EC-2789-DD23-ED24-5A05237108D9}" dt="2023-05-20T06:56:20.876" v="122"/>
          <ac:spMkLst>
            <pc:docMk/>
            <pc:sldMk cId="412991271" sldId="258"/>
            <ac:spMk id="15" creationId="{262324B5-7B3E-4827-C1C0-DF74DD9617A8}"/>
          </ac:spMkLst>
        </pc:spChg>
        <pc:spChg chg="add mod">
          <ac:chgData name="PUJA   KARMAKAR" userId="S::20194981@stu.uob.edu.bh::ed018646-69d6-4956-87fe-2c98072a5650" providerId="AD" clId="Web-{D9EC74EC-2789-DD23-ED24-5A05237108D9}" dt="2023-05-20T07:54:49.602" v="450" actId="1076"/>
          <ac:spMkLst>
            <pc:docMk/>
            <pc:sldMk cId="412991271" sldId="258"/>
            <ac:spMk id="17" creationId="{349B1FB6-D15E-9A78-6303-A4DAA348891A}"/>
          </ac:spMkLst>
        </pc:spChg>
        <pc:spChg chg="mod">
          <ac:chgData name="PUJA   KARMAKAR" userId="S::20194981@stu.uob.edu.bh::ed018646-69d6-4956-87fe-2c98072a5650" providerId="AD" clId="Web-{D9EC74EC-2789-DD23-ED24-5A05237108D9}" dt="2023-05-20T08:11:19.242" v="561" actId="14100"/>
          <ac:spMkLst>
            <pc:docMk/>
            <pc:sldMk cId="412991271" sldId="258"/>
            <ac:spMk id="21" creationId="{9DED3246-8C7B-6586-9D24-6DD48163AC2F}"/>
          </ac:spMkLst>
        </pc:spChg>
        <pc:spChg chg="mod">
          <ac:chgData name="PUJA   KARMAKAR" userId="S::20194981@stu.uob.edu.bh::ed018646-69d6-4956-87fe-2c98072a5650" providerId="AD" clId="Web-{D9EC74EC-2789-DD23-ED24-5A05237108D9}" dt="2023-05-20T08:11:03.335" v="558" actId="14100"/>
          <ac:spMkLst>
            <pc:docMk/>
            <pc:sldMk cId="412991271" sldId="258"/>
            <ac:spMk id="22" creationId="{AE8B2A83-A783-7803-9C8E-408981941216}"/>
          </ac:spMkLst>
        </pc:spChg>
        <pc:spChg chg="add mod">
          <ac:chgData name="PUJA   KARMAKAR" userId="S::20194981@stu.uob.edu.bh::ed018646-69d6-4956-87fe-2c98072a5650" providerId="AD" clId="Web-{D9EC74EC-2789-DD23-ED24-5A05237108D9}" dt="2023-05-20T08:12:53.229" v="585" actId="1076"/>
          <ac:spMkLst>
            <pc:docMk/>
            <pc:sldMk cId="412991271" sldId="258"/>
            <ac:spMk id="23" creationId="{7806B4A4-FC06-78A6-A8E8-BB324D36E2B8}"/>
          </ac:spMkLst>
        </pc:spChg>
        <pc:spChg chg="add">
          <ac:chgData name="PUJA   KARMAKAR" userId="S::20194981@stu.uob.edu.bh::ed018646-69d6-4956-87fe-2c98072a5650" providerId="AD" clId="Web-{D9EC74EC-2789-DD23-ED24-5A05237108D9}" dt="2023-05-20T07:28:14.783" v="210"/>
          <ac:spMkLst>
            <pc:docMk/>
            <pc:sldMk cId="412991271" sldId="258"/>
            <ac:spMk id="25" creationId="{A00A1EF3-6852-5839-66A5-8C0E6ABE7001}"/>
          </ac:spMkLst>
        </pc:spChg>
        <pc:spChg chg="add">
          <ac:chgData name="PUJA   KARMAKAR" userId="S::20194981@stu.uob.edu.bh::ed018646-69d6-4956-87fe-2c98072a5650" providerId="AD" clId="Web-{D9EC74EC-2789-DD23-ED24-5A05237108D9}" dt="2023-05-20T07:28:14.783" v="210"/>
          <ac:spMkLst>
            <pc:docMk/>
            <pc:sldMk cId="412991271" sldId="258"/>
            <ac:spMk id="26" creationId="{28BA21D4-CF2B-B314-F2CA-F614E2A2934C}"/>
          </ac:spMkLst>
        </pc:spChg>
        <pc:spChg chg="add mod">
          <ac:chgData name="PUJA   KARMAKAR" userId="S::20194981@stu.uob.edu.bh::ed018646-69d6-4956-87fe-2c98072a5650" providerId="AD" clId="Web-{D9EC74EC-2789-DD23-ED24-5A05237108D9}" dt="2023-05-20T07:29:57.825" v="228"/>
          <ac:spMkLst>
            <pc:docMk/>
            <pc:sldMk cId="412991271" sldId="258"/>
            <ac:spMk id="28" creationId="{A22ADFE5-BE8D-5955-D05C-3EBDA7B954C4}"/>
          </ac:spMkLst>
        </pc:spChg>
        <pc:spChg chg="add mod">
          <ac:chgData name="PUJA   KARMAKAR" userId="S::20194981@stu.uob.edu.bh::ed018646-69d6-4956-87fe-2c98072a5650" providerId="AD" clId="Web-{D9EC74EC-2789-DD23-ED24-5A05237108D9}" dt="2023-05-20T07:29:37.522" v="227"/>
          <ac:spMkLst>
            <pc:docMk/>
            <pc:sldMk cId="412991271" sldId="258"/>
            <ac:spMk id="29" creationId="{99DC7DA6-9DD8-36B6-0A9B-E6ACDE819DDA}"/>
          </ac:spMkLst>
        </pc:spChg>
        <pc:spChg chg="mod">
          <ac:chgData name="PUJA   KARMAKAR" userId="S::20194981@stu.uob.edu.bh::ed018646-69d6-4956-87fe-2c98072a5650" providerId="AD" clId="Web-{D9EC74EC-2789-DD23-ED24-5A05237108D9}" dt="2023-05-20T08:02:54.961" v="529" actId="20577"/>
          <ac:spMkLst>
            <pc:docMk/>
            <pc:sldMk cId="412991271" sldId="258"/>
            <ac:spMk id="31" creationId="{179045B1-3123-25E2-E600-42EB0466B501}"/>
          </ac:spMkLst>
        </pc:spChg>
        <pc:spChg chg="mod">
          <ac:chgData name="PUJA   KARMAKAR" userId="S::20194981@stu.uob.edu.bh::ed018646-69d6-4956-87fe-2c98072a5650" providerId="AD" clId="Web-{D9EC74EC-2789-DD23-ED24-5A05237108D9}" dt="2023-05-20T07:48:45.482" v="281" actId="20577"/>
          <ac:spMkLst>
            <pc:docMk/>
            <pc:sldMk cId="412991271" sldId="258"/>
            <ac:spMk id="32" creationId="{7081651A-56BE-4449-6D6E-0AC8C0B42BBD}"/>
          </ac:spMkLst>
        </pc:spChg>
        <pc:spChg chg="mod">
          <ac:chgData name="PUJA   KARMAKAR" userId="S::20194981@stu.uob.edu.bh::ed018646-69d6-4956-87fe-2c98072a5650" providerId="AD" clId="Web-{D9EC74EC-2789-DD23-ED24-5A05237108D9}" dt="2023-05-20T07:31:30.721" v="240" actId="20577"/>
          <ac:spMkLst>
            <pc:docMk/>
            <pc:sldMk cId="412991271" sldId="258"/>
            <ac:spMk id="35" creationId="{A74968AB-2633-272A-77F7-C9F1C4BA408D}"/>
          </ac:spMkLst>
        </pc:spChg>
        <pc:grpChg chg="add mod">
          <ac:chgData name="PUJA   KARMAKAR" userId="S::20194981@stu.uob.edu.bh::ed018646-69d6-4956-87fe-2c98072a5650" providerId="AD" clId="Web-{D9EC74EC-2789-DD23-ED24-5A05237108D9}" dt="2023-05-20T07:23:14.294" v="141" actId="14100"/>
          <ac:grpSpMkLst>
            <pc:docMk/>
            <pc:sldMk cId="412991271" sldId="258"/>
            <ac:grpSpMk id="6" creationId="{BB44DF89-F301-E8FF-3900-D268688E2DFA}"/>
          </ac:grpSpMkLst>
        </pc:grpChg>
        <pc:grpChg chg="add mod">
          <ac:chgData name="PUJA   KARMAKAR" userId="S::20194981@stu.uob.edu.bh::ed018646-69d6-4956-87fe-2c98072a5650" providerId="AD" clId="Web-{D9EC74EC-2789-DD23-ED24-5A05237108D9}" dt="2023-05-20T07:54:40.305" v="449" actId="14100"/>
          <ac:grpSpMkLst>
            <pc:docMk/>
            <pc:sldMk cId="412991271" sldId="258"/>
            <ac:grpSpMk id="9" creationId="{7C7915BC-8042-7E9F-9633-AFCD4BD212D2}"/>
          </ac:grpSpMkLst>
        </pc:grpChg>
        <pc:grpChg chg="add mod">
          <ac:chgData name="PUJA   KARMAKAR" userId="S::20194981@stu.uob.edu.bh::ed018646-69d6-4956-87fe-2c98072a5650" providerId="AD" clId="Web-{D9EC74EC-2789-DD23-ED24-5A05237108D9}" dt="2023-05-20T07:23:14.309" v="142" actId="14100"/>
          <ac:grpSpMkLst>
            <pc:docMk/>
            <pc:sldMk cId="412991271" sldId="258"/>
            <ac:grpSpMk id="14" creationId="{F2A87623-6DC5-88B6-C5E6-6539A2873416}"/>
          </ac:grpSpMkLst>
        </pc:grpChg>
        <pc:grpChg chg="add del mod">
          <ac:chgData name="PUJA   KARMAKAR" userId="S::20194981@stu.uob.edu.bh::ed018646-69d6-4956-87fe-2c98072a5650" providerId="AD" clId="Web-{D9EC74EC-2789-DD23-ED24-5A05237108D9}" dt="2023-05-20T07:23:32.014" v="151"/>
          <ac:grpSpMkLst>
            <pc:docMk/>
            <pc:sldMk cId="412991271" sldId="258"/>
            <ac:grpSpMk id="19" creationId="{6E0EC05F-00E4-DD75-C1DB-42A852CBEB0F}"/>
          </ac:grpSpMkLst>
        </pc:grpChg>
        <pc:grpChg chg="add del mod">
          <ac:chgData name="PUJA   KARMAKAR" userId="S::20194981@stu.uob.edu.bh::ed018646-69d6-4956-87fe-2c98072a5650" providerId="AD" clId="Web-{D9EC74EC-2789-DD23-ED24-5A05237108D9}" dt="2023-05-20T08:13:02.183" v="587"/>
          <ac:grpSpMkLst>
            <pc:docMk/>
            <pc:sldMk cId="412991271" sldId="258"/>
            <ac:grpSpMk id="20" creationId="{341A9DD1-9ED8-BDC3-EA2A-740BCED34279}"/>
          </ac:grpSpMkLst>
        </pc:grpChg>
        <pc:grpChg chg="add del mod">
          <ac:chgData name="PUJA   KARMAKAR" userId="S::20194981@stu.uob.edu.bh::ed018646-69d6-4956-87fe-2c98072a5650" providerId="AD" clId="Web-{D9EC74EC-2789-DD23-ED24-5A05237108D9}" dt="2023-05-20T07:23:32.014" v="150"/>
          <ac:grpSpMkLst>
            <pc:docMk/>
            <pc:sldMk cId="412991271" sldId="258"/>
            <ac:grpSpMk id="23" creationId="{EF235E86-19DF-7262-4CE0-3B81002E480F}"/>
          </ac:grpSpMkLst>
        </pc:grpChg>
        <pc:grpChg chg="add del">
          <ac:chgData name="PUJA   KARMAKAR" userId="S::20194981@stu.uob.edu.bh::ed018646-69d6-4956-87fe-2c98072a5650" providerId="AD" clId="Web-{D9EC74EC-2789-DD23-ED24-5A05237108D9}" dt="2023-05-20T07:28:46.175" v="225"/>
          <ac:grpSpMkLst>
            <pc:docMk/>
            <pc:sldMk cId="412991271" sldId="258"/>
            <ac:grpSpMk id="24" creationId="{54E669CD-46C2-50BD-96F0-510D44CB8CD5}"/>
          </ac:grpSpMkLst>
        </pc:grpChg>
        <pc:grpChg chg="add del mod">
          <ac:chgData name="PUJA   KARMAKAR" userId="S::20194981@stu.uob.edu.bh::ed018646-69d6-4956-87fe-2c98072a5650" providerId="AD" clId="Web-{D9EC74EC-2789-DD23-ED24-5A05237108D9}" dt="2023-05-20T07:31:09.423" v="234"/>
          <ac:grpSpMkLst>
            <pc:docMk/>
            <pc:sldMk cId="412991271" sldId="258"/>
            <ac:grpSpMk id="27" creationId="{6820763A-D666-8C3A-055F-19495CB4BE7F}"/>
          </ac:grpSpMkLst>
        </pc:grpChg>
        <pc:grpChg chg="add mod">
          <ac:chgData name="PUJA   KARMAKAR" userId="S::20194981@stu.uob.edu.bh::ed018646-69d6-4956-87fe-2c98072a5650" providerId="AD" clId="Web-{D9EC74EC-2789-DD23-ED24-5A05237108D9}" dt="2023-05-20T07:31:38.706" v="242" actId="1076"/>
          <ac:grpSpMkLst>
            <pc:docMk/>
            <pc:sldMk cId="412991271" sldId="258"/>
            <ac:grpSpMk id="30" creationId="{9725A2B0-5B5C-C989-248E-DB3D98741431}"/>
          </ac:grpSpMkLst>
        </pc:grpChg>
        <pc:grpChg chg="add del mod ord">
          <ac:chgData name="PUJA   KARMAKAR" userId="S::20194981@stu.uob.edu.bh::ed018646-69d6-4956-87fe-2c98072a5650" providerId="AD" clId="Web-{D9EC74EC-2789-DD23-ED24-5A05237108D9}" dt="2023-05-20T08:08:51.284" v="538"/>
          <ac:grpSpMkLst>
            <pc:docMk/>
            <pc:sldMk cId="412991271" sldId="258"/>
            <ac:grpSpMk id="33" creationId="{6CA303A0-F032-D0B4-9A76-1800D77DEA73}"/>
          </ac:grpSpMkLst>
        </pc:grpChg>
        <pc:picChg chg="add mod">
          <ac:chgData name="PUJA   KARMAKAR" userId="S::20194981@stu.uob.edu.bh::ed018646-69d6-4956-87fe-2c98072a5650" providerId="AD" clId="Web-{D9EC74EC-2789-DD23-ED24-5A05237108D9}" dt="2023-05-20T08:08:47.409" v="536" actId="1076"/>
          <ac:picMkLst>
            <pc:docMk/>
            <pc:sldMk cId="412991271" sldId="258"/>
            <ac:picMk id="19" creationId="{54A8C07D-1505-430B-C8CD-ED917E759818}"/>
          </ac:picMkLst>
        </pc:picChg>
        <pc:inkChg chg="add del">
          <ac:chgData name="PUJA   KARMAKAR" userId="S::20194981@stu.uob.edu.bh::ed018646-69d6-4956-87fe-2c98072a5650" providerId="AD" clId="Web-{D9EC74EC-2789-DD23-ED24-5A05237108D9}" dt="2023-05-20T07:58:29.859" v="498"/>
          <ac:inkMkLst>
            <pc:docMk/>
            <pc:sldMk cId="412991271" sldId="258"/>
            <ac:inkMk id="2" creationId="{80F001B4-D7DC-793D-0824-444A7779CAE2}"/>
          </ac:inkMkLst>
        </pc:inkChg>
        <pc:inkChg chg="add del">
          <ac:chgData name="PUJA   KARMAKAR" userId="S::20194981@stu.uob.edu.bh::ed018646-69d6-4956-87fe-2c98072a5650" providerId="AD" clId="Web-{D9EC74EC-2789-DD23-ED24-5A05237108D9}" dt="2023-05-20T08:02:02.819" v="501"/>
          <ac:inkMkLst>
            <pc:docMk/>
            <pc:sldMk cId="412991271" sldId="258"/>
            <ac:inkMk id="10" creationId="{362DE11E-CD88-3FD4-C745-136F31231C3F}"/>
          </ac:inkMkLst>
        </pc:inkChg>
        <pc:inkChg chg="add del">
          <ac:chgData name="PUJA   KARMAKAR" userId="S::20194981@stu.uob.edu.bh::ed018646-69d6-4956-87fe-2c98072a5650" providerId="AD" clId="Web-{D9EC74EC-2789-DD23-ED24-5A05237108D9}" dt="2023-05-20T08:02:07.944" v="505"/>
          <ac:inkMkLst>
            <pc:docMk/>
            <pc:sldMk cId="412991271" sldId="258"/>
            <ac:inkMk id="15" creationId="{750E8AB8-C515-B1D8-8B55-804E1FDEBF6F}"/>
          </ac:inkMkLst>
        </pc:inkChg>
        <pc:inkChg chg="add del">
          <ac:chgData name="PUJA   KARMAKAR" userId="S::20194981@stu.uob.edu.bh::ed018646-69d6-4956-87fe-2c98072a5650" providerId="AD" clId="Web-{D9EC74EC-2789-DD23-ED24-5A05237108D9}" dt="2023-05-20T08:02:07.944" v="504"/>
          <ac:inkMkLst>
            <pc:docMk/>
            <pc:sldMk cId="412991271" sldId="258"/>
            <ac:inkMk id="16" creationId="{463D81CD-865D-F3E7-1D8B-5F6490E46916}"/>
          </ac:inkMkLst>
        </pc:inkChg>
      </pc:sldChg>
      <pc:sldChg chg="addSp delSp modSp add del">
        <pc:chgData name="PUJA   KARMAKAR" userId="S::20194981@stu.uob.edu.bh::ed018646-69d6-4956-87fe-2c98072a5650" providerId="AD" clId="Web-{D9EC74EC-2789-DD23-ED24-5A05237108D9}" dt="2023-05-20T08:08:41.925" v="535"/>
        <pc:sldMkLst>
          <pc:docMk/>
          <pc:sldMk cId="3930788574" sldId="280"/>
        </pc:sldMkLst>
        <pc:spChg chg="add mod">
          <ac:chgData name="PUJA   KARMAKAR" userId="S::20194981@stu.uob.edu.bh::ed018646-69d6-4956-87fe-2c98072a5650" providerId="AD" clId="Web-{D9EC74EC-2789-DD23-ED24-5A05237108D9}" dt="2023-05-20T06:27:02.399" v="25" actId="1076"/>
          <ac:spMkLst>
            <pc:docMk/>
            <pc:sldMk cId="3930788574" sldId="280"/>
            <ac:spMk id="3" creationId="{1132146F-C857-E92D-ED32-81A87B0F8E25}"/>
          </ac:spMkLst>
        </pc:spChg>
        <pc:spChg chg="add del mod">
          <ac:chgData name="PUJA   KARMAKAR" userId="S::20194981@stu.uob.edu.bh::ed018646-69d6-4956-87fe-2c98072a5650" providerId="AD" clId="Web-{D9EC74EC-2789-DD23-ED24-5A05237108D9}" dt="2023-05-20T06:26:57.102" v="24"/>
          <ac:spMkLst>
            <pc:docMk/>
            <pc:sldMk cId="3930788574" sldId="280"/>
            <ac:spMk id="5" creationId="{1B501858-810E-856B-3B2A-04296411A7BB}"/>
          </ac:spMkLst>
        </pc:spChg>
        <pc:spChg chg="del">
          <ac:chgData name="PUJA   KARMAKAR" userId="S::20194981@stu.uob.edu.bh::ed018646-69d6-4956-87fe-2c98072a5650" providerId="AD" clId="Web-{D9EC74EC-2789-DD23-ED24-5A05237108D9}" dt="2023-05-20T06:29:42.763" v="40"/>
          <ac:spMkLst>
            <pc:docMk/>
            <pc:sldMk cId="3930788574" sldId="280"/>
            <ac:spMk id="360" creationId="{00000000-0000-0000-0000-000000000000}"/>
          </ac:spMkLst>
        </pc:spChg>
        <pc:spChg chg="del">
          <ac:chgData name="PUJA   KARMAKAR" userId="S::20194981@stu.uob.edu.bh::ed018646-69d6-4956-87fe-2c98072a5650" providerId="AD" clId="Web-{D9EC74EC-2789-DD23-ED24-5A05237108D9}" dt="2023-05-20T06:29:41.716" v="39"/>
          <ac:spMkLst>
            <pc:docMk/>
            <pc:sldMk cId="3930788574" sldId="280"/>
            <ac:spMk id="361" creationId="{00000000-0000-0000-0000-000000000000}"/>
          </ac:spMkLst>
        </pc:spChg>
        <pc:spChg chg="del">
          <ac:chgData name="PUJA   KARMAKAR" userId="S::20194981@stu.uob.edu.bh::ed018646-69d6-4956-87fe-2c98072a5650" providerId="AD" clId="Web-{D9EC74EC-2789-DD23-ED24-5A05237108D9}" dt="2023-05-20T06:26:49.398" v="23"/>
          <ac:spMkLst>
            <pc:docMk/>
            <pc:sldMk cId="3930788574" sldId="280"/>
            <ac:spMk id="412" creationId="{00000000-0000-0000-0000-000000000000}"/>
          </ac:spMkLst>
        </pc:spChg>
        <pc:spChg chg="del">
          <ac:chgData name="PUJA   KARMAKAR" userId="S::20194981@stu.uob.edu.bh::ed018646-69d6-4956-87fe-2c98072a5650" providerId="AD" clId="Web-{D9EC74EC-2789-DD23-ED24-5A05237108D9}" dt="2023-05-20T06:29:46.778" v="45"/>
          <ac:spMkLst>
            <pc:docMk/>
            <pc:sldMk cId="3930788574" sldId="280"/>
            <ac:spMk id="413" creationId="{00000000-0000-0000-0000-000000000000}"/>
          </ac:spMkLst>
        </pc:spChg>
        <pc:spChg chg="del">
          <ac:chgData name="PUJA   KARMAKAR" userId="S::20194981@stu.uob.edu.bh::ed018646-69d6-4956-87fe-2c98072a5650" providerId="AD" clId="Web-{D9EC74EC-2789-DD23-ED24-5A05237108D9}" dt="2023-05-20T06:29:46.778" v="44"/>
          <ac:spMkLst>
            <pc:docMk/>
            <pc:sldMk cId="3930788574" sldId="280"/>
            <ac:spMk id="414" creationId="{00000000-0000-0000-0000-000000000000}"/>
          </ac:spMkLst>
        </pc:spChg>
        <pc:spChg chg="del">
          <ac:chgData name="PUJA   KARMAKAR" userId="S::20194981@stu.uob.edu.bh::ed018646-69d6-4956-87fe-2c98072a5650" providerId="AD" clId="Web-{D9EC74EC-2789-DD23-ED24-5A05237108D9}" dt="2023-05-20T06:29:46.778" v="43"/>
          <ac:spMkLst>
            <pc:docMk/>
            <pc:sldMk cId="3930788574" sldId="280"/>
            <ac:spMk id="415" creationId="{00000000-0000-0000-0000-000000000000}"/>
          </ac:spMkLst>
        </pc:spChg>
        <pc:spChg chg="del">
          <ac:chgData name="PUJA   KARMAKAR" userId="S::20194981@stu.uob.edu.bh::ed018646-69d6-4956-87fe-2c98072a5650" providerId="AD" clId="Web-{D9EC74EC-2789-DD23-ED24-5A05237108D9}" dt="2023-05-20T06:29:46.778" v="42"/>
          <ac:spMkLst>
            <pc:docMk/>
            <pc:sldMk cId="3930788574" sldId="280"/>
            <ac:spMk id="416" creationId="{00000000-0000-0000-0000-000000000000}"/>
          </ac:spMkLst>
        </pc:spChg>
        <pc:spChg chg="del">
          <ac:chgData name="PUJA   KARMAKAR" userId="S::20194981@stu.uob.edu.bh::ed018646-69d6-4956-87fe-2c98072a5650" providerId="AD" clId="Web-{D9EC74EC-2789-DD23-ED24-5A05237108D9}" dt="2023-05-20T06:29:54.435" v="48"/>
          <ac:spMkLst>
            <pc:docMk/>
            <pc:sldMk cId="3930788574" sldId="280"/>
            <ac:spMk id="417" creationId="{00000000-0000-0000-0000-000000000000}"/>
          </ac:spMkLst>
        </pc:spChg>
        <pc:spChg chg="del">
          <ac:chgData name="PUJA   KARMAKAR" userId="S::20194981@stu.uob.edu.bh::ed018646-69d6-4956-87fe-2c98072a5650" providerId="AD" clId="Web-{D9EC74EC-2789-DD23-ED24-5A05237108D9}" dt="2023-05-20T06:29:52.607" v="47"/>
          <ac:spMkLst>
            <pc:docMk/>
            <pc:sldMk cId="3930788574" sldId="280"/>
            <ac:spMk id="424" creationId="{00000000-0000-0000-0000-000000000000}"/>
          </ac:spMkLst>
        </pc:spChg>
        <pc:spChg chg="del">
          <ac:chgData name="PUJA   KARMAKAR" userId="S::20194981@stu.uob.edu.bh::ed018646-69d6-4956-87fe-2c98072a5650" providerId="AD" clId="Web-{D9EC74EC-2789-DD23-ED24-5A05237108D9}" dt="2023-05-20T06:29:57.044" v="49"/>
          <ac:spMkLst>
            <pc:docMk/>
            <pc:sldMk cId="3930788574" sldId="280"/>
            <ac:spMk id="425" creationId="{00000000-0000-0000-0000-000000000000}"/>
          </ac:spMkLst>
        </pc:spChg>
        <pc:spChg chg="mod">
          <ac:chgData name="PUJA   KARMAKAR" userId="S::20194981@stu.uob.edu.bh::ed018646-69d6-4956-87fe-2c98072a5650" providerId="AD" clId="Web-{D9EC74EC-2789-DD23-ED24-5A05237108D9}" dt="2023-05-20T06:56:35.564" v="123" actId="1076"/>
          <ac:spMkLst>
            <pc:docMk/>
            <pc:sldMk cId="3930788574" sldId="280"/>
            <ac:spMk id="436" creationId="{00000000-0000-0000-0000-000000000000}"/>
          </ac:spMkLst>
        </pc:spChg>
        <pc:spChg chg="del">
          <ac:chgData name="PUJA   KARMAKAR" userId="S::20194981@stu.uob.edu.bh::ed018646-69d6-4956-87fe-2c98072a5650" providerId="AD" clId="Web-{D9EC74EC-2789-DD23-ED24-5A05237108D9}" dt="2023-05-20T06:29:58.529" v="50"/>
          <ac:spMkLst>
            <pc:docMk/>
            <pc:sldMk cId="3930788574" sldId="280"/>
            <ac:spMk id="438" creationId="{00000000-0000-0000-0000-000000000000}"/>
          </ac:spMkLst>
        </pc:spChg>
        <pc:spChg chg="del">
          <ac:chgData name="PUJA   KARMAKAR" userId="S::20194981@stu.uob.edu.bh::ed018646-69d6-4956-87fe-2c98072a5650" providerId="AD" clId="Web-{D9EC74EC-2789-DD23-ED24-5A05237108D9}" dt="2023-05-20T06:29:46.778" v="41"/>
          <ac:spMkLst>
            <pc:docMk/>
            <pc:sldMk cId="3930788574" sldId="280"/>
            <ac:spMk id="445" creationId="{00000000-0000-0000-0000-000000000000}"/>
          </ac:spMkLst>
        </pc:spChg>
        <pc:grpChg chg="del">
          <ac:chgData name="PUJA   KARMAKAR" userId="S::20194981@stu.uob.edu.bh::ed018646-69d6-4956-87fe-2c98072a5650" providerId="AD" clId="Web-{D9EC74EC-2789-DD23-ED24-5A05237108D9}" dt="2023-05-20T06:29:49.591" v="46"/>
          <ac:grpSpMkLst>
            <pc:docMk/>
            <pc:sldMk cId="3930788574" sldId="280"/>
            <ac:grpSpMk id="362" creationId="{00000000-0000-0000-0000-000000000000}"/>
          </ac:grpSpMkLst>
        </pc:grpChg>
        <pc:grpChg chg="mod">
          <ac:chgData name="PUJA   KARMAKAR" userId="S::20194981@stu.uob.edu.bh::ed018646-69d6-4956-87fe-2c98072a5650" providerId="AD" clId="Web-{D9EC74EC-2789-DD23-ED24-5A05237108D9}" dt="2023-05-20T06:30:25.420" v="51" actId="1076"/>
          <ac:grpSpMkLst>
            <pc:docMk/>
            <pc:sldMk cId="3930788574" sldId="280"/>
            <ac:grpSpMk id="418" creationId="{00000000-0000-0000-0000-000000000000}"/>
          </ac:grpSpMkLst>
        </pc:grpChg>
        <pc:grpChg chg="mod">
          <ac:chgData name="PUJA   KARMAKAR" userId="S::20194981@stu.uob.edu.bh::ed018646-69d6-4956-87fe-2c98072a5650" providerId="AD" clId="Web-{D9EC74EC-2789-DD23-ED24-5A05237108D9}" dt="2023-05-20T06:30:25.436" v="52" actId="1076"/>
          <ac:grpSpMkLst>
            <pc:docMk/>
            <pc:sldMk cId="3930788574" sldId="280"/>
            <ac:grpSpMk id="421" creationId="{00000000-0000-0000-0000-000000000000}"/>
          </ac:grpSpMkLst>
        </pc:grpChg>
        <pc:grpChg chg="mod">
          <ac:chgData name="PUJA   KARMAKAR" userId="S::20194981@stu.uob.edu.bh::ed018646-69d6-4956-87fe-2c98072a5650" providerId="AD" clId="Web-{D9EC74EC-2789-DD23-ED24-5A05237108D9}" dt="2023-05-20T06:30:25.451" v="53" actId="1076"/>
          <ac:grpSpMkLst>
            <pc:docMk/>
            <pc:sldMk cId="3930788574" sldId="280"/>
            <ac:grpSpMk id="426" creationId="{00000000-0000-0000-0000-000000000000}"/>
          </ac:grpSpMkLst>
        </pc:grpChg>
        <pc:grpChg chg="mod">
          <ac:chgData name="PUJA   KARMAKAR" userId="S::20194981@stu.uob.edu.bh::ed018646-69d6-4956-87fe-2c98072a5650" providerId="AD" clId="Web-{D9EC74EC-2789-DD23-ED24-5A05237108D9}" dt="2023-05-20T06:30:25.467" v="54" actId="1076"/>
          <ac:grpSpMkLst>
            <pc:docMk/>
            <pc:sldMk cId="3930788574" sldId="280"/>
            <ac:grpSpMk id="429" creationId="{00000000-0000-0000-0000-000000000000}"/>
          </ac:grpSpMkLst>
        </pc:grpChg>
        <pc:grpChg chg="mod">
          <ac:chgData name="PUJA   KARMAKAR" userId="S::20194981@stu.uob.edu.bh::ed018646-69d6-4956-87fe-2c98072a5650" providerId="AD" clId="Web-{D9EC74EC-2789-DD23-ED24-5A05237108D9}" dt="2023-05-20T06:30:25.467" v="55" actId="1076"/>
          <ac:grpSpMkLst>
            <pc:docMk/>
            <pc:sldMk cId="3930788574" sldId="280"/>
            <ac:grpSpMk id="432" creationId="{00000000-0000-0000-0000-000000000000}"/>
          </ac:grpSpMkLst>
        </pc:grpChg>
        <pc:grpChg chg="mod">
          <ac:chgData name="PUJA   KARMAKAR" userId="S::20194981@stu.uob.edu.bh::ed018646-69d6-4956-87fe-2c98072a5650" providerId="AD" clId="Web-{D9EC74EC-2789-DD23-ED24-5A05237108D9}" dt="2023-05-20T06:30:25.483" v="56" actId="1076"/>
          <ac:grpSpMkLst>
            <pc:docMk/>
            <pc:sldMk cId="3930788574" sldId="280"/>
            <ac:grpSpMk id="435" creationId="{00000000-0000-0000-0000-000000000000}"/>
          </ac:grpSpMkLst>
        </pc:grpChg>
        <pc:grpChg chg="mod">
          <ac:chgData name="PUJA   KARMAKAR" userId="S::20194981@stu.uob.edu.bh::ed018646-69d6-4956-87fe-2c98072a5650" providerId="AD" clId="Web-{D9EC74EC-2789-DD23-ED24-5A05237108D9}" dt="2023-05-20T06:30:25.498" v="57" actId="1076"/>
          <ac:grpSpMkLst>
            <pc:docMk/>
            <pc:sldMk cId="3930788574" sldId="280"/>
            <ac:grpSpMk id="439" creationId="{00000000-0000-0000-0000-000000000000}"/>
          </ac:grpSpMkLst>
        </pc:grpChg>
        <pc:grpChg chg="mod">
          <ac:chgData name="PUJA   KARMAKAR" userId="S::20194981@stu.uob.edu.bh::ed018646-69d6-4956-87fe-2c98072a5650" providerId="AD" clId="Web-{D9EC74EC-2789-DD23-ED24-5A05237108D9}" dt="2023-05-20T06:30:25.514" v="58" actId="1076"/>
          <ac:grpSpMkLst>
            <pc:docMk/>
            <pc:sldMk cId="3930788574" sldId="280"/>
            <ac:grpSpMk id="442" creationId="{00000000-0000-0000-0000-000000000000}"/>
          </ac:grpSpMkLst>
        </pc:grpChg>
        <pc:picChg chg="add del mod">
          <ac:chgData name="PUJA   KARMAKAR" userId="S::20194981@stu.uob.edu.bh::ed018646-69d6-4956-87fe-2c98072a5650" providerId="AD" clId="Web-{D9EC74EC-2789-DD23-ED24-5A05237108D9}" dt="2023-05-20T06:29:35.778" v="38"/>
          <ac:picMkLst>
            <pc:docMk/>
            <pc:sldMk cId="3930788574" sldId="280"/>
            <ac:picMk id="6" creationId="{E9CDC888-DD1B-D47D-811A-7C5A1FB6CCF2}"/>
          </ac:picMkLst>
        </pc:picChg>
        <pc:picChg chg="add mod">
          <ac:chgData name="PUJA   KARMAKAR" userId="S::20194981@stu.uob.edu.bh::ed018646-69d6-4956-87fe-2c98072a5650" providerId="AD" clId="Web-{D9EC74EC-2789-DD23-ED24-5A05237108D9}" dt="2023-05-20T06:48:59.828" v="62" actId="1076"/>
          <ac:picMkLst>
            <pc:docMk/>
            <pc:sldMk cId="3930788574" sldId="280"/>
            <ac:picMk id="7" creationId="{F9F3C96C-B154-A01F-2194-3D6614838E57}"/>
          </ac:picMkLst>
        </pc:picChg>
        <pc:inkChg chg="add">
          <ac:chgData name="PUJA   KARMAKAR" userId="S::20194981@stu.uob.edu.bh::ed018646-69d6-4956-87fe-2c98072a5650" providerId="AD" clId="Web-{D9EC74EC-2789-DD23-ED24-5A05237108D9}" dt="2023-05-20T08:01:05.348" v="499"/>
          <ac:inkMkLst>
            <pc:docMk/>
            <pc:sldMk cId="3930788574" sldId="280"/>
            <ac:inkMk id="2" creationId="{634775A2-413C-8C78-1B66-6A9CED51C7D7}"/>
          </ac:inkMkLst>
        </pc:inkChg>
      </pc:sldChg>
      <pc:sldChg chg="add del replId">
        <pc:chgData name="PUJA   KARMAKAR" userId="S::20194981@stu.uob.edu.bh::ed018646-69d6-4956-87fe-2c98072a5650" providerId="AD" clId="Web-{D9EC74EC-2789-DD23-ED24-5A05237108D9}" dt="2023-05-20T08:07:26.469" v="531"/>
        <pc:sldMkLst>
          <pc:docMk/>
          <pc:sldMk cId="3493421583" sldId="284"/>
        </pc:sldMkLst>
      </pc:sldChg>
      <pc:sldMasterChg chg="add addSldLayout">
        <pc:chgData name="PUJA   KARMAKAR" userId="S::20194981@stu.uob.edu.bh::ed018646-69d6-4956-87fe-2c98072a5650" providerId="AD" clId="Web-{D9EC74EC-2789-DD23-ED24-5A05237108D9}" dt="2023-05-20T06:26:27.538" v="20"/>
        <pc:sldMasterMkLst>
          <pc:docMk/>
          <pc:sldMasterMk cId="0" sldId="2147483660"/>
        </pc:sldMasterMkLst>
        <pc:sldLayoutChg chg="add">
          <pc:chgData name="PUJA   KARMAKAR" userId="S::20194981@stu.uob.edu.bh::ed018646-69d6-4956-87fe-2c98072a5650" providerId="AD" clId="Web-{D9EC74EC-2789-DD23-ED24-5A05237108D9}" dt="2023-05-20T06:26:27.538" v="20"/>
          <pc:sldLayoutMkLst>
            <pc:docMk/>
            <pc:sldMasterMk cId="0" sldId="2147483660"/>
            <pc:sldLayoutMk cId="0" sldId="2147483648"/>
          </pc:sldLayoutMkLst>
        </pc:sldLayoutChg>
        <pc:sldLayoutChg chg="add">
          <pc:chgData name="PUJA   KARMAKAR" userId="S::20194981@stu.uob.edu.bh::ed018646-69d6-4956-87fe-2c98072a5650" providerId="AD" clId="Web-{D9EC74EC-2789-DD23-ED24-5A05237108D9}" dt="2023-05-20T06:26:27.538" v="20"/>
          <pc:sldLayoutMkLst>
            <pc:docMk/>
            <pc:sldMasterMk cId="0" sldId="2147483660"/>
            <pc:sldLayoutMk cId="0" sldId="2147483649"/>
          </pc:sldLayoutMkLst>
        </pc:sldLayoutChg>
        <pc:sldLayoutChg chg="add">
          <pc:chgData name="PUJA   KARMAKAR" userId="S::20194981@stu.uob.edu.bh::ed018646-69d6-4956-87fe-2c98072a5650" providerId="AD" clId="Web-{D9EC74EC-2789-DD23-ED24-5A05237108D9}" dt="2023-05-20T06:26:27.538" v="20"/>
          <pc:sldLayoutMkLst>
            <pc:docMk/>
            <pc:sldMasterMk cId="0" sldId="2147483660"/>
            <pc:sldLayoutMk cId="0" sldId="2147483650"/>
          </pc:sldLayoutMkLst>
        </pc:sldLayoutChg>
        <pc:sldLayoutChg chg="add">
          <pc:chgData name="PUJA   KARMAKAR" userId="S::20194981@stu.uob.edu.bh::ed018646-69d6-4956-87fe-2c98072a5650" providerId="AD" clId="Web-{D9EC74EC-2789-DD23-ED24-5A05237108D9}" dt="2023-05-20T06:26:27.538" v="20"/>
          <pc:sldLayoutMkLst>
            <pc:docMk/>
            <pc:sldMasterMk cId="0" sldId="2147483660"/>
            <pc:sldLayoutMk cId="0" sldId="2147483651"/>
          </pc:sldLayoutMkLst>
        </pc:sldLayoutChg>
        <pc:sldLayoutChg chg="add">
          <pc:chgData name="PUJA   KARMAKAR" userId="S::20194981@stu.uob.edu.bh::ed018646-69d6-4956-87fe-2c98072a5650" providerId="AD" clId="Web-{D9EC74EC-2789-DD23-ED24-5A05237108D9}" dt="2023-05-20T06:26:27.538" v="20"/>
          <pc:sldLayoutMkLst>
            <pc:docMk/>
            <pc:sldMasterMk cId="0" sldId="2147483660"/>
            <pc:sldLayoutMk cId="0" sldId="2147483652"/>
          </pc:sldLayoutMkLst>
        </pc:sldLayoutChg>
        <pc:sldLayoutChg chg="add">
          <pc:chgData name="PUJA   KARMAKAR" userId="S::20194981@stu.uob.edu.bh::ed018646-69d6-4956-87fe-2c98072a5650" providerId="AD" clId="Web-{D9EC74EC-2789-DD23-ED24-5A05237108D9}" dt="2023-05-20T06:26:27.538" v="20"/>
          <pc:sldLayoutMkLst>
            <pc:docMk/>
            <pc:sldMasterMk cId="0" sldId="2147483660"/>
            <pc:sldLayoutMk cId="0" sldId="2147483653"/>
          </pc:sldLayoutMkLst>
        </pc:sldLayoutChg>
        <pc:sldLayoutChg chg="add">
          <pc:chgData name="PUJA   KARMAKAR" userId="S::20194981@stu.uob.edu.bh::ed018646-69d6-4956-87fe-2c98072a5650" providerId="AD" clId="Web-{D9EC74EC-2789-DD23-ED24-5A05237108D9}" dt="2023-05-20T06:26:27.538" v="20"/>
          <pc:sldLayoutMkLst>
            <pc:docMk/>
            <pc:sldMasterMk cId="0" sldId="2147483660"/>
            <pc:sldLayoutMk cId="0" sldId="2147483654"/>
          </pc:sldLayoutMkLst>
        </pc:sldLayoutChg>
        <pc:sldLayoutChg chg="add">
          <pc:chgData name="PUJA   KARMAKAR" userId="S::20194981@stu.uob.edu.bh::ed018646-69d6-4956-87fe-2c98072a5650" providerId="AD" clId="Web-{D9EC74EC-2789-DD23-ED24-5A05237108D9}" dt="2023-05-20T06:26:27.538" v="20"/>
          <pc:sldLayoutMkLst>
            <pc:docMk/>
            <pc:sldMasterMk cId="0" sldId="2147483660"/>
            <pc:sldLayoutMk cId="0" sldId="2147483655"/>
          </pc:sldLayoutMkLst>
        </pc:sldLayoutChg>
        <pc:sldLayoutChg chg="add">
          <pc:chgData name="PUJA   KARMAKAR" userId="S::20194981@stu.uob.edu.bh::ed018646-69d6-4956-87fe-2c98072a5650" providerId="AD" clId="Web-{D9EC74EC-2789-DD23-ED24-5A05237108D9}" dt="2023-05-20T06:26:27.538" v="20"/>
          <pc:sldLayoutMkLst>
            <pc:docMk/>
            <pc:sldMasterMk cId="0" sldId="2147483660"/>
            <pc:sldLayoutMk cId="0" sldId="2147483656"/>
          </pc:sldLayoutMkLst>
        </pc:sldLayoutChg>
        <pc:sldLayoutChg chg="add">
          <pc:chgData name="PUJA   KARMAKAR" userId="S::20194981@stu.uob.edu.bh::ed018646-69d6-4956-87fe-2c98072a5650" providerId="AD" clId="Web-{D9EC74EC-2789-DD23-ED24-5A05237108D9}" dt="2023-05-20T06:26:27.538" v="20"/>
          <pc:sldLayoutMkLst>
            <pc:docMk/>
            <pc:sldMasterMk cId="0" sldId="2147483660"/>
            <pc:sldLayoutMk cId="0" sldId="2147483657"/>
          </pc:sldLayoutMkLst>
        </pc:sldLayoutChg>
        <pc:sldLayoutChg chg="add">
          <pc:chgData name="PUJA   KARMAKAR" userId="S::20194981@stu.uob.edu.bh::ed018646-69d6-4956-87fe-2c98072a5650" providerId="AD" clId="Web-{D9EC74EC-2789-DD23-ED24-5A05237108D9}" dt="2023-05-20T06:26:27.538" v="20"/>
          <pc:sldLayoutMkLst>
            <pc:docMk/>
            <pc:sldMasterMk cId="0" sldId="2147483660"/>
            <pc:sldLayoutMk cId="0" sldId="2147483658"/>
          </pc:sldLayoutMkLst>
        </pc:sldLayoutChg>
      </pc:sldMasterChg>
      <pc:sldMasterChg chg="replId">
        <pc:chgData name="PUJA   KARMAKAR" userId="S::20194981@stu.uob.edu.bh::ed018646-69d6-4956-87fe-2c98072a5650" providerId="AD" clId="Web-{D9EC74EC-2789-DD23-ED24-5A05237108D9}" dt="2023-05-20T06:26:27.538" v="20"/>
        <pc:sldMasterMkLst>
          <pc:docMk/>
          <pc:sldMasterMk cId="2460954070" sldId="2147483672"/>
        </pc:sldMasterMkLst>
      </pc:sldMasterChg>
    </pc:docChg>
  </pc:docChgLst>
  <pc:docChgLst>
    <pc:chgData name="ZAINAB REDHA EBRAHIM MATROOK" userId="S::20195982@stu.uob.edu.bh::4dd588ff-8c03-4288-8225-9558b2ab9748" providerId="AD" clId="Web-{C98D8F41-7250-322A-4F5A-D91B0F8383DD}"/>
    <pc:docChg chg="addSld delSld modSld sldOrd">
      <pc:chgData name="ZAINAB REDHA EBRAHIM MATROOK" userId="S::20195982@stu.uob.edu.bh::4dd588ff-8c03-4288-8225-9558b2ab9748" providerId="AD" clId="Web-{C98D8F41-7250-322A-4F5A-D91B0F8383DD}" dt="2023-05-21T10:42:53.405" v="423"/>
      <pc:docMkLst>
        <pc:docMk/>
      </pc:docMkLst>
      <pc:sldChg chg="modSp">
        <pc:chgData name="ZAINAB REDHA EBRAHIM MATROOK" userId="S::20195982@stu.uob.edu.bh::4dd588ff-8c03-4288-8225-9558b2ab9748" providerId="AD" clId="Web-{C98D8F41-7250-322A-4F5A-D91B0F8383DD}" dt="2023-05-21T10:34:37.877" v="371" actId="20577"/>
        <pc:sldMkLst>
          <pc:docMk/>
          <pc:sldMk cId="109857222" sldId="256"/>
        </pc:sldMkLst>
        <pc:spChg chg="mod">
          <ac:chgData name="ZAINAB REDHA EBRAHIM MATROOK" userId="S::20195982@stu.uob.edu.bh::4dd588ff-8c03-4288-8225-9558b2ab9748" providerId="AD" clId="Web-{C98D8F41-7250-322A-4F5A-D91B0F8383DD}" dt="2023-05-21T10:34:37.877" v="371" actId="20577"/>
          <ac:spMkLst>
            <pc:docMk/>
            <pc:sldMk cId="109857222" sldId="256"/>
            <ac:spMk id="2" creationId="{00000000-0000-0000-0000-000000000000}"/>
          </ac:spMkLst>
        </pc:spChg>
      </pc:sldChg>
      <pc:sldChg chg="addSp delSp modSp ord">
        <pc:chgData name="ZAINAB REDHA EBRAHIM MATROOK" userId="S::20195982@stu.uob.edu.bh::4dd588ff-8c03-4288-8225-9558b2ab9748" providerId="AD" clId="Web-{C98D8F41-7250-322A-4F5A-D91B0F8383DD}" dt="2023-05-21T10:42:53.405" v="423"/>
        <pc:sldMkLst>
          <pc:docMk/>
          <pc:sldMk cId="3107965314" sldId="312"/>
        </pc:sldMkLst>
        <pc:spChg chg="add mod">
          <ac:chgData name="ZAINAB REDHA EBRAHIM MATROOK" userId="S::20195982@stu.uob.edu.bh::4dd588ff-8c03-4288-8225-9558b2ab9748" providerId="AD" clId="Web-{C98D8F41-7250-322A-4F5A-D91B0F8383DD}" dt="2023-05-21T10:36:38.411" v="381" actId="1076"/>
          <ac:spMkLst>
            <pc:docMk/>
            <pc:sldMk cId="3107965314" sldId="312"/>
            <ac:spMk id="6" creationId="{10E143B6-0994-5A17-A754-7BC1C8B9CE9C}"/>
          </ac:spMkLst>
        </pc:spChg>
        <pc:spChg chg="add del mod">
          <ac:chgData name="ZAINAB REDHA EBRAHIM MATROOK" userId="S::20195982@stu.uob.edu.bh::4dd588ff-8c03-4288-8225-9558b2ab9748" providerId="AD" clId="Web-{C98D8F41-7250-322A-4F5A-D91B0F8383DD}" dt="2023-05-21T10:36:18.489" v="379"/>
          <ac:spMkLst>
            <pc:docMk/>
            <pc:sldMk cId="3107965314" sldId="312"/>
            <ac:spMk id="9" creationId="{197815BE-B701-1920-C38B-7E4B5EFDADA9}"/>
          </ac:spMkLst>
        </pc:spChg>
        <pc:spChg chg="add mod">
          <ac:chgData name="ZAINAB REDHA EBRAHIM MATROOK" userId="S::20195982@stu.uob.edu.bh::4dd588ff-8c03-4288-8225-9558b2ab9748" providerId="AD" clId="Web-{C98D8F41-7250-322A-4F5A-D91B0F8383DD}" dt="2023-05-21T10:42:19.217" v="420" actId="1076"/>
          <ac:spMkLst>
            <pc:docMk/>
            <pc:sldMk cId="3107965314" sldId="312"/>
            <ac:spMk id="14" creationId="{9ECA8156-1115-B1D7-727E-42DE3BCC976C}"/>
          </ac:spMkLst>
        </pc:spChg>
        <pc:spChg chg="add mod">
          <ac:chgData name="ZAINAB REDHA EBRAHIM MATROOK" userId="S::20195982@stu.uob.edu.bh::4dd588ff-8c03-4288-8225-9558b2ab9748" providerId="AD" clId="Web-{C98D8F41-7250-322A-4F5A-D91B0F8383DD}" dt="2023-05-21T10:42:51.577" v="422" actId="1076"/>
          <ac:spMkLst>
            <pc:docMk/>
            <pc:sldMk cId="3107965314" sldId="312"/>
            <ac:spMk id="15" creationId="{85B26351-0E21-B9F2-0735-6D3727BF8BCC}"/>
          </ac:spMkLst>
        </pc:spChg>
        <pc:spChg chg="del mod">
          <ac:chgData name="ZAINAB REDHA EBRAHIM MATROOK" userId="S::20195982@stu.uob.edu.bh::4dd588ff-8c03-4288-8225-9558b2ab9748" providerId="AD" clId="Web-{C98D8F41-7250-322A-4F5A-D91B0F8383DD}" dt="2023-05-21T10:36:14.786" v="378"/>
          <ac:spMkLst>
            <pc:docMk/>
            <pc:sldMk cId="3107965314" sldId="312"/>
            <ac:spMk id="1743" creationId="{00000000-0000-0000-0000-000000000000}"/>
          </ac:spMkLst>
        </pc:spChg>
        <pc:cxnChg chg="add del mod">
          <ac:chgData name="ZAINAB REDHA EBRAHIM MATROOK" userId="S::20195982@stu.uob.edu.bh::4dd588ff-8c03-4288-8225-9558b2ab9748" providerId="AD" clId="Web-{C98D8F41-7250-322A-4F5A-D91B0F8383DD}" dt="2023-05-21T10:38:09.476" v="389"/>
          <ac:cxnSpMkLst>
            <pc:docMk/>
            <pc:sldMk cId="3107965314" sldId="312"/>
            <ac:cxnSpMk id="11" creationId="{19876DCB-45DB-F996-E732-C9A3804D9CE4}"/>
          </ac:cxnSpMkLst>
        </pc:cxnChg>
        <pc:cxnChg chg="add del">
          <ac:chgData name="ZAINAB REDHA EBRAHIM MATROOK" userId="S::20195982@stu.uob.edu.bh::4dd588ff-8c03-4288-8225-9558b2ab9748" providerId="AD" clId="Web-{C98D8F41-7250-322A-4F5A-D91B0F8383DD}" dt="2023-05-21T10:39:09.915" v="391"/>
          <ac:cxnSpMkLst>
            <pc:docMk/>
            <pc:sldMk cId="3107965314" sldId="312"/>
            <ac:cxnSpMk id="12" creationId="{353B13B0-D4E8-0E39-0263-CFAB9314D21C}"/>
          </ac:cxnSpMkLst>
        </pc:cxnChg>
        <pc:cxnChg chg="add del mod">
          <ac:chgData name="ZAINAB REDHA EBRAHIM MATROOK" userId="S::20195982@stu.uob.edu.bh::4dd588ff-8c03-4288-8225-9558b2ab9748" providerId="AD" clId="Web-{C98D8F41-7250-322A-4F5A-D91B0F8383DD}" dt="2023-05-21T10:41:48.466" v="415"/>
          <ac:cxnSpMkLst>
            <pc:docMk/>
            <pc:sldMk cId="3107965314" sldId="312"/>
            <ac:cxnSpMk id="13" creationId="{CECBA99C-F19D-FB6E-504C-9DA5CE0CC555}"/>
          </ac:cxnSpMkLst>
        </pc:cxnChg>
        <pc:cxnChg chg="del mod">
          <ac:chgData name="ZAINAB REDHA EBRAHIM MATROOK" userId="S::20195982@stu.uob.edu.bh::4dd588ff-8c03-4288-8225-9558b2ab9748" providerId="AD" clId="Web-{C98D8F41-7250-322A-4F5A-D91B0F8383DD}" dt="2023-05-21T10:42:53.405" v="423"/>
          <ac:cxnSpMkLst>
            <pc:docMk/>
            <pc:sldMk cId="3107965314" sldId="312"/>
            <ac:cxnSpMk id="1781" creationId="{00000000-0000-0000-0000-000000000000}"/>
          </ac:cxnSpMkLst>
        </pc:cxnChg>
        <pc:cxnChg chg="del mod">
          <ac:chgData name="ZAINAB REDHA EBRAHIM MATROOK" userId="S::20195982@stu.uob.edu.bh::4dd588ff-8c03-4288-8225-9558b2ab9748" providerId="AD" clId="Web-{C98D8F41-7250-322A-4F5A-D91B0F8383DD}" dt="2023-05-21T10:41:50.388" v="416"/>
          <ac:cxnSpMkLst>
            <pc:docMk/>
            <pc:sldMk cId="3107965314" sldId="312"/>
            <ac:cxnSpMk id="1783" creationId="{00000000-0000-0000-0000-000000000000}"/>
          </ac:cxnSpMkLst>
        </pc:cxnChg>
      </pc:sldChg>
      <pc:sldChg chg="addSp delSp modSp del">
        <pc:chgData name="ZAINAB REDHA EBRAHIM MATROOK" userId="S::20195982@stu.uob.edu.bh::4dd588ff-8c03-4288-8225-9558b2ab9748" providerId="AD" clId="Web-{C98D8F41-7250-322A-4F5A-D91B0F8383DD}" dt="2023-05-21T10:30:36.574" v="366"/>
        <pc:sldMkLst>
          <pc:docMk/>
          <pc:sldMk cId="1743833609" sldId="313"/>
        </pc:sldMkLst>
        <pc:spChg chg="del">
          <ac:chgData name="ZAINAB REDHA EBRAHIM MATROOK" userId="S::20195982@stu.uob.edu.bh::4dd588ff-8c03-4288-8225-9558b2ab9748" providerId="AD" clId="Web-{C98D8F41-7250-322A-4F5A-D91B0F8383DD}" dt="2023-05-21T09:47:27.522" v="5"/>
          <ac:spMkLst>
            <pc:docMk/>
            <pc:sldMk cId="1743833609" sldId="313"/>
            <ac:spMk id="333" creationId="{00000000-0000-0000-0000-000000000000}"/>
          </ac:spMkLst>
        </pc:spChg>
        <pc:spChg chg="del">
          <ac:chgData name="ZAINAB REDHA EBRAHIM MATROOK" userId="S::20195982@stu.uob.edu.bh::4dd588ff-8c03-4288-8225-9558b2ab9748" providerId="AD" clId="Web-{C98D8F41-7250-322A-4F5A-D91B0F8383DD}" dt="2023-05-21T09:47:32.663" v="6"/>
          <ac:spMkLst>
            <pc:docMk/>
            <pc:sldMk cId="1743833609" sldId="313"/>
            <ac:spMk id="334" creationId="{00000000-0000-0000-0000-000000000000}"/>
          </ac:spMkLst>
        </pc:spChg>
        <pc:spChg chg="mod">
          <ac:chgData name="ZAINAB REDHA EBRAHIM MATROOK" userId="S::20195982@stu.uob.edu.bh::4dd588ff-8c03-4288-8225-9558b2ab9748" providerId="AD" clId="Web-{C98D8F41-7250-322A-4F5A-D91B0F8383DD}" dt="2023-05-21T10:24:10.626" v="335" actId="20577"/>
          <ac:spMkLst>
            <pc:docMk/>
            <pc:sldMk cId="1743833609" sldId="313"/>
            <ac:spMk id="351" creationId="{00000000-0000-0000-0000-000000000000}"/>
          </ac:spMkLst>
        </pc:spChg>
        <pc:grpChg chg="add del">
          <ac:chgData name="ZAINAB REDHA EBRAHIM MATROOK" userId="S::20195982@stu.uob.edu.bh::4dd588ff-8c03-4288-8225-9558b2ab9748" providerId="AD" clId="Web-{C98D8F41-7250-322A-4F5A-D91B0F8383DD}" dt="2023-05-21T09:47:54.866" v="21"/>
          <ac:grpSpMkLst>
            <pc:docMk/>
            <pc:sldMk cId="1743833609" sldId="313"/>
            <ac:grpSpMk id="6" creationId="{E1F351F3-2D5F-4229-3244-BF26B1572129}"/>
          </ac:grpSpMkLst>
        </pc:grpChg>
        <pc:grpChg chg="add del">
          <ac:chgData name="ZAINAB REDHA EBRAHIM MATROOK" userId="S::20195982@stu.uob.edu.bh::4dd588ff-8c03-4288-8225-9558b2ab9748" providerId="AD" clId="Web-{C98D8F41-7250-322A-4F5A-D91B0F8383DD}" dt="2023-05-21T09:47:54.866" v="20"/>
          <ac:grpSpMkLst>
            <pc:docMk/>
            <pc:sldMk cId="1743833609" sldId="313"/>
            <ac:grpSpMk id="11" creationId="{B69F7634-FA9A-5495-3944-34A552DEAE99}"/>
          </ac:grpSpMkLst>
        </pc:grpChg>
        <pc:grpChg chg="add del">
          <ac:chgData name="ZAINAB REDHA EBRAHIM MATROOK" userId="S::20195982@stu.uob.edu.bh::4dd588ff-8c03-4288-8225-9558b2ab9748" providerId="AD" clId="Web-{C98D8F41-7250-322A-4F5A-D91B0F8383DD}" dt="2023-05-21T09:47:54.866" v="19"/>
          <ac:grpSpMkLst>
            <pc:docMk/>
            <pc:sldMk cId="1743833609" sldId="313"/>
            <ac:grpSpMk id="15" creationId="{6A4359A0-F65A-5227-A827-B7957ECD9F7D}"/>
          </ac:grpSpMkLst>
        </pc:grpChg>
        <pc:grpChg chg="add del">
          <ac:chgData name="ZAINAB REDHA EBRAHIM MATROOK" userId="S::20195982@stu.uob.edu.bh::4dd588ff-8c03-4288-8225-9558b2ab9748" providerId="AD" clId="Web-{C98D8F41-7250-322A-4F5A-D91B0F8383DD}" dt="2023-05-21T09:47:54.866" v="18"/>
          <ac:grpSpMkLst>
            <pc:docMk/>
            <pc:sldMk cId="1743833609" sldId="313"/>
            <ac:grpSpMk id="19" creationId="{BA841533-7F37-EE9F-F425-95A3F7ACBA22}"/>
          </ac:grpSpMkLst>
        </pc:grpChg>
        <pc:grpChg chg="add del">
          <ac:chgData name="ZAINAB REDHA EBRAHIM MATROOK" userId="S::20195982@stu.uob.edu.bh::4dd588ff-8c03-4288-8225-9558b2ab9748" providerId="AD" clId="Web-{C98D8F41-7250-322A-4F5A-D91B0F8383DD}" dt="2023-05-21T09:47:54.866" v="17"/>
          <ac:grpSpMkLst>
            <pc:docMk/>
            <pc:sldMk cId="1743833609" sldId="313"/>
            <ac:grpSpMk id="23" creationId="{A1F90390-F7CB-D062-7016-A9C816363101}"/>
          </ac:grpSpMkLst>
        </pc:grpChg>
        <pc:grpChg chg="add del">
          <ac:chgData name="ZAINAB REDHA EBRAHIM MATROOK" userId="S::20195982@stu.uob.edu.bh::4dd588ff-8c03-4288-8225-9558b2ab9748" providerId="AD" clId="Web-{C98D8F41-7250-322A-4F5A-D91B0F8383DD}" dt="2023-05-21T09:47:54.866" v="16"/>
          <ac:grpSpMkLst>
            <pc:docMk/>
            <pc:sldMk cId="1743833609" sldId="313"/>
            <ac:grpSpMk id="27" creationId="{0C5F4DE8-B3F3-8E5E-1D8C-9FD820A87D39}"/>
          </ac:grpSpMkLst>
        </pc:grpChg>
        <pc:grpChg chg="add del">
          <ac:chgData name="ZAINAB REDHA EBRAHIM MATROOK" userId="S::20195982@stu.uob.edu.bh::4dd588ff-8c03-4288-8225-9558b2ab9748" providerId="AD" clId="Web-{C98D8F41-7250-322A-4F5A-D91B0F8383DD}" dt="2023-05-21T09:47:54.866" v="15"/>
          <ac:grpSpMkLst>
            <pc:docMk/>
            <pc:sldMk cId="1743833609" sldId="313"/>
            <ac:grpSpMk id="31" creationId="{F386F2F3-9F3D-D93F-ADCA-AE2937A35B6D}"/>
          </ac:grpSpMkLst>
        </pc:grpChg>
        <pc:grpChg chg="del">
          <ac:chgData name="ZAINAB REDHA EBRAHIM MATROOK" userId="S::20195982@stu.uob.edu.bh::4dd588ff-8c03-4288-8225-9558b2ab9748" providerId="AD" clId="Web-{C98D8F41-7250-322A-4F5A-D91B0F8383DD}" dt="2023-05-21T09:47:38.147" v="7"/>
          <ac:grpSpMkLst>
            <pc:docMk/>
            <pc:sldMk cId="1743833609" sldId="313"/>
            <ac:grpSpMk id="337" creationId="{00000000-0000-0000-0000-000000000000}"/>
          </ac:grpSpMkLst>
        </pc:grpChg>
      </pc:sldChg>
      <pc:sldChg chg="addSp delSp modSp add">
        <pc:chgData name="ZAINAB REDHA EBRAHIM MATROOK" userId="S::20195982@stu.uob.edu.bh::4dd588ff-8c03-4288-8225-9558b2ab9748" providerId="AD" clId="Web-{C98D8F41-7250-322A-4F5A-D91B0F8383DD}" dt="2023-05-21T10:30:28.495" v="365" actId="1076"/>
        <pc:sldMkLst>
          <pc:docMk/>
          <pc:sldMk cId="1987052517" sldId="318"/>
        </pc:sldMkLst>
        <pc:spChg chg="add del mod">
          <ac:chgData name="ZAINAB REDHA EBRAHIM MATROOK" userId="S::20195982@stu.uob.edu.bh::4dd588ff-8c03-4288-8225-9558b2ab9748" providerId="AD" clId="Web-{C98D8F41-7250-322A-4F5A-D91B0F8383DD}" dt="2023-05-21T09:48:16.726" v="24"/>
          <ac:spMkLst>
            <pc:docMk/>
            <pc:sldMk cId="1987052517" sldId="318"/>
            <ac:spMk id="3" creationId="{FDE96532-A840-637C-EFE9-BB29DB7FB7C0}"/>
          </ac:spMkLst>
        </pc:spChg>
        <pc:spChg chg="add mod">
          <ac:chgData name="ZAINAB REDHA EBRAHIM MATROOK" userId="S::20195982@stu.uob.edu.bh::4dd588ff-8c03-4288-8225-9558b2ab9748" providerId="AD" clId="Web-{C98D8F41-7250-322A-4F5A-D91B0F8383DD}" dt="2023-05-21T10:30:16.495" v="363" actId="1076"/>
          <ac:spMkLst>
            <pc:docMk/>
            <pc:sldMk cId="1987052517" sldId="318"/>
            <ac:spMk id="5" creationId="{4FA1C274-C35D-938D-CEAF-393D35BE4CA2}"/>
          </ac:spMkLst>
        </pc:spChg>
        <pc:spChg chg="add mod">
          <ac:chgData name="ZAINAB REDHA EBRAHIM MATROOK" userId="S::20195982@stu.uob.edu.bh::4dd588ff-8c03-4288-8225-9558b2ab9748" providerId="AD" clId="Web-{C98D8F41-7250-322A-4F5A-D91B0F8383DD}" dt="2023-05-21T10:30:28.495" v="365" actId="1076"/>
          <ac:spMkLst>
            <pc:docMk/>
            <pc:sldMk cId="1987052517" sldId="318"/>
            <ac:spMk id="7" creationId="{6A1E7F87-65DD-1636-D092-A8C931CA509B}"/>
          </ac:spMkLst>
        </pc:spChg>
        <pc:spChg chg="add mod">
          <ac:chgData name="ZAINAB REDHA EBRAHIM MATROOK" userId="S::20195982@stu.uob.edu.bh::4dd588ff-8c03-4288-8225-9558b2ab9748" providerId="AD" clId="Web-{C98D8F41-7250-322A-4F5A-D91B0F8383DD}" dt="2023-05-21T10:27:05.896" v="350" actId="1076"/>
          <ac:spMkLst>
            <pc:docMk/>
            <pc:sldMk cId="1987052517" sldId="318"/>
            <ac:spMk id="8" creationId="{5106624D-F835-6769-DD69-5E5E8CF7B2F2}"/>
          </ac:spMkLst>
        </pc:spChg>
        <pc:spChg chg="add mod">
          <ac:chgData name="ZAINAB REDHA EBRAHIM MATROOK" userId="S::20195982@stu.uob.edu.bh::4dd588ff-8c03-4288-8225-9558b2ab9748" providerId="AD" clId="Web-{C98D8F41-7250-322A-4F5A-D91B0F8383DD}" dt="2023-05-21T10:22:02.592" v="316" actId="14100"/>
          <ac:spMkLst>
            <pc:docMk/>
            <pc:sldMk cId="1987052517" sldId="318"/>
            <ac:spMk id="9" creationId="{16E3E677-1C5C-269C-B667-7A45809C2A12}"/>
          </ac:spMkLst>
        </pc:spChg>
        <pc:spChg chg="add del mod">
          <ac:chgData name="ZAINAB REDHA EBRAHIM MATROOK" userId="S::20195982@stu.uob.edu.bh::4dd588ff-8c03-4288-8225-9558b2ab9748" providerId="AD" clId="Web-{C98D8F41-7250-322A-4F5A-D91B0F8383DD}" dt="2023-05-21T10:21:28.716" v="310" actId="14100"/>
          <ac:spMkLst>
            <pc:docMk/>
            <pc:sldMk cId="1987052517" sldId="318"/>
            <ac:spMk id="10" creationId="{C8A42C01-82F3-FF8A-6516-E4D9E2976E78}"/>
          </ac:spMkLst>
        </pc:spChg>
        <pc:spChg chg="add del mod">
          <ac:chgData name="ZAINAB REDHA EBRAHIM MATROOK" userId="S::20195982@stu.uob.edu.bh::4dd588ff-8c03-4288-8225-9558b2ab9748" providerId="AD" clId="Web-{C98D8F41-7250-322A-4F5A-D91B0F8383DD}" dt="2023-05-21T10:14:23.298" v="271"/>
          <ac:spMkLst>
            <pc:docMk/>
            <pc:sldMk cId="1987052517" sldId="318"/>
            <ac:spMk id="11" creationId="{8FF1D536-9124-811B-9AAC-2B2BC11986D2}"/>
          </ac:spMkLst>
        </pc:spChg>
        <pc:spChg chg="add del mod">
          <ac:chgData name="ZAINAB REDHA EBRAHIM MATROOK" userId="S::20195982@stu.uob.edu.bh::4dd588ff-8c03-4288-8225-9558b2ab9748" providerId="AD" clId="Web-{C98D8F41-7250-322A-4F5A-D91B0F8383DD}" dt="2023-05-21T10:14:11.407" v="262"/>
          <ac:spMkLst>
            <pc:docMk/>
            <pc:sldMk cId="1987052517" sldId="318"/>
            <ac:spMk id="12" creationId="{AB378BA3-654C-98C6-3612-D3894B4A0E2F}"/>
          </ac:spMkLst>
        </pc:spChg>
        <pc:spChg chg="add mod">
          <ac:chgData name="ZAINAB REDHA EBRAHIM MATROOK" userId="S::20195982@stu.uob.edu.bh::4dd588ff-8c03-4288-8225-9558b2ab9748" providerId="AD" clId="Web-{C98D8F41-7250-322A-4F5A-D91B0F8383DD}" dt="2023-05-21T10:21:52.373" v="315" actId="14100"/>
          <ac:spMkLst>
            <pc:docMk/>
            <pc:sldMk cId="1987052517" sldId="318"/>
            <ac:spMk id="13" creationId="{05F42876-F009-6180-DCC3-379ADDA5FCD1}"/>
          </ac:spMkLst>
        </pc:spChg>
        <pc:spChg chg="add mod">
          <ac:chgData name="ZAINAB REDHA EBRAHIM MATROOK" userId="S::20195982@stu.uob.edu.bh::4dd588ff-8c03-4288-8225-9558b2ab9748" providerId="AD" clId="Web-{C98D8F41-7250-322A-4F5A-D91B0F8383DD}" dt="2023-05-21T10:21:41.716" v="313" actId="14100"/>
          <ac:spMkLst>
            <pc:docMk/>
            <pc:sldMk cId="1987052517" sldId="318"/>
            <ac:spMk id="14" creationId="{BDEB6360-9F24-D688-1869-1C2A1A00C578}"/>
          </ac:spMkLst>
        </pc:spChg>
        <pc:spChg chg="add mod">
          <ac:chgData name="ZAINAB REDHA EBRAHIM MATROOK" userId="S::20195982@stu.uob.edu.bh::4dd588ff-8c03-4288-8225-9558b2ab9748" providerId="AD" clId="Web-{C98D8F41-7250-322A-4F5A-D91B0F8383DD}" dt="2023-05-21T10:23:55.813" v="333" actId="20577"/>
          <ac:spMkLst>
            <pc:docMk/>
            <pc:sldMk cId="1987052517" sldId="318"/>
            <ac:spMk id="15" creationId="{C2F7EF6A-0BBF-B311-0ECB-EEFED42D37BB}"/>
          </ac:spMkLst>
        </pc:spChg>
        <pc:spChg chg="add mod ord">
          <ac:chgData name="ZAINAB REDHA EBRAHIM MATROOK" userId="S::20195982@stu.uob.edu.bh::4dd588ff-8c03-4288-8225-9558b2ab9748" providerId="AD" clId="Web-{C98D8F41-7250-322A-4F5A-D91B0F8383DD}" dt="2023-05-21T10:23:46.297" v="330"/>
          <ac:spMkLst>
            <pc:docMk/>
            <pc:sldMk cId="1987052517" sldId="318"/>
            <ac:spMk id="16" creationId="{6BA37A85-63C4-3B14-D2CF-A5719B135812}"/>
          </ac:spMkLst>
        </pc:spChg>
        <pc:spChg chg="add mod">
          <ac:chgData name="ZAINAB REDHA EBRAHIM MATROOK" userId="S::20195982@stu.uob.edu.bh::4dd588ff-8c03-4288-8225-9558b2ab9748" providerId="AD" clId="Web-{C98D8F41-7250-322A-4F5A-D91B0F8383DD}" dt="2023-05-21T10:25:02.627" v="340"/>
          <ac:spMkLst>
            <pc:docMk/>
            <pc:sldMk cId="1987052517" sldId="318"/>
            <ac:spMk id="17" creationId="{E9D57186-9D1B-2626-E62A-60184576B062}"/>
          </ac:spMkLst>
        </pc:spChg>
        <pc:spChg chg="add mod">
          <ac:chgData name="ZAINAB REDHA EBRAHIM MATROOK" userId="S::20195982@stu.uob.edu.bh::4dd588ff-8c03-4288-8225-9558b2ab9748" providerId="AD" clId="Web-{C98D8F41-7250-322A-4F5A-D91B0F8383DD}" dt="2023-05-21T10:26:51.099" v="349" actId="1076"/>
          <ac:spMkLst>
            <pc:docMk/>
            <pc:sldMk cId="1987052517" sldId="318"/>
            <ac:spMk id="18" creationId="{41C18535-4580-77EA-ECFA-6600325E252F}"/>
          </ac:spMkLst>
        </pc:spChg>
        <pc:spChg chg="del">
          <ac:chgData name="ZAINAB REDHA EBRAHIM MATROOK" userId="S::20195982@stu.uob.edu.bh::4dd588ff-8c03-4288-8225-9558b2ab9748" providerId="AD" clId="Web-{C98D8F41-7250-322A-4F5A-D91B0F8383DD}" dt="2023-05-21T09:48:46.665" v="34"/>
          <ac:spMkLst>
            <pc:docMk/>
            <pc:sldMk cId="1987052517" sldId="318"/>
            <ac:spMk id="360" creationId="{00000000-0000-0000-0000-000000000000}"/>
          </ac:spMkLst>
        </pc:spChg>
        <pc:spChg chg="del">
          <ac:chgData name="ZAINAB REDHA EBRAHIM MATROOK" userId="S::20195982@stu.uob.edu.bh::4dd588ff-8c03-4288-8225-9558b2ab9748" providerId="AD" clId="Web-{C98D8F41-7250-322A-4F5A-D91B0F8383DD}" dt="2023-05-21T09:48:45.165" v="33"/>
          <ac:spMkLst>
            <pc:docMk/>
            <pc:sldMk cId="1987052517" sldId="318"/>
            <ac:spMk id="361" creationId="{00000000-0000-0000-0000-000000000000}"/>
          </ac:spMkLst>
        </pc:spChg>
        <pc:spChg chg="del">
          <ac:chgData name="ZAINAB REDHA EBRAHIM MATROOK" userId="S::20195982@stu.uob.edu.bh::4dd588ff-8c03-4288-8225-9558b2ab9748" providerId="AD" clId="Web-{C98D8F41-7250-322A-4F5A-D91B0F8383DD}" dt="2023-05-21T09:48:08.117" v="22"/>
          <ac:spMkLst>
            <pc:docMk/>
            <pc:sldMk cId="1987052517" sldId="318"/>
            <ac:spMk id="412" creationId="{00000000-0000-0000-0000-000000000000}"/>
          </ac:spMkLst>
        </pc:spChg>
        <pc:spChg chg="del">
          <ac:chgData name="ZAINAB REDHA EBRAHIM MATROOK" userId="S::20195982@stu.uob.edu.bh::4dd588ff-8c03-4288-8225-9558b2ab9748" providerId="AD" clId="Web-{C98D8F41-7250-322A-4F5A-D91B0F8383DD}" dt="2023-05-21T09:48:45.165" v="31"/>
          <ac:spMkLst>
            <pc:docMk/>
            <pc:sldMk cId="1987052517" sldId="318"/>
            <ac:spMk id="413" creationId="{00000000-0000-0000-0000-000000000000}"/>
          </ac:spMkLst>
        </pc:spChg>
        <pc:spChg chg="del">
          <ac:chgData name="ZAINAB REDHA EBRAHIM MATROOK" userId="S::20195982@stu.uob.edu.bh::4dd588ff-8c03-4288-8225-9558b2ab9748" providerId="AD" clId="Web-{C98D8F41-7250-322A-4F5A-D91B0F8383DD}" dt="2023-05-21T09:48:45.165" v="30"/>
          <ac:spMkLst>
            <pc:docMk/>
            <pc:sldMk cId="1987052517" sldId="318"/>
            <ac:spMk id="414" creationId="{00000000-0000-0000-0000-000000000000}"/>
          </ac:spMkLst>
        </pc:spChg>
        <pc:spChg chg="del">
          <ac:chgData name="ZAINAB REDHA EBRAHIM MATROOK" userId="S::20195982@stu.uob.edu.bh::4dd588ff-8c03-4288-8225-9558b2ab9748" providerId="AD" clId="Web-{C98D8F41-7250-322A-4F5A-D91B0F8383DD}" dt="2023-05-21T09:48:45.149" v="29"/>
          <ac:spMkLst>
            <pc:docMk/>
            <pc:sldMk cId="1987052517" sldId="318"/>
            <ac:spMk id="415" creationId="{00000000-0000-0000-0000-000000000000}"/>
          </ac:spMkLst>
        </pc:spChg>
        <pc:spChg chg="del">
          <ac:chgData name="ZAINAB REDHA EBRAHIM MATROOK" userId="S::20195982@stu.uob.edu.bh::4dd588ff-8c03-4288-8225-9558b2ab9748" providerId="AD" clId="Web-{C98D8F41-7250-322A-4F5A-D91B0F8383DD}" dt="2023-05-21T09:48:45.149" v="28"/>
          <ac:spMkLst>
            <pc:docMk/>
            <pc:sldMk cId="1987052517" sldId="318"/>
            <ac:spMk id="416" creationId="{00000000-0000-0000-0000-000000000000}"/>
          </ac:spMkLst>
        </pc:spChg>
        <pc:spChg chg="del mod">
          <ac:chgData name="ZAINAB REDHA EBRAHIM MATROOK" userId="S::20195982@stu.uob.edu.bh::4dd588ff-8c03-4288-8225-9558b2ab9748" providerId="AD" clId="Web-{C98D8F41-7250-322A-4F5A-D91B0F8383DD}" dt="2023-05-21T09:48:49.384" v="36"/>
          <ac:spMkLst>
            <pc:docMk/>
            <pc:sldMk cId="1987052517" sldId="318"/>
            <ac:spMk id="417" creationId="{00000000-0000-0000-0000-000000000000}"/>
          </ac:spMkLst>
        </pc:spChg>
        <pc:spChg chg="mod topLvl">
          <ac:chgData name="ZAINAB REDHA EBRAHIM MATROOK" userId="S::20195982@stu.uob.edu.bh::4dd588ff-8c03-4288-8225-9558b2ab9748" providerId="AD" clId="Web-{C98D8F41-7250-322A-4F5A-D91B0F8383DD}" dt="2023-05-21T10:22:53.921" v="326" actId="14100"/>
          <ac:spMkLst>
            <pc:docMk/>
            <pc:sldMk cId="1987052517" sldId="318"/>
            <ac:spMk id="419" creationId="{00000000-0000-0000-0000-000000000000}"/>
          </ac:spMkLst>
        </pc:spChg>
        <pc:spChg chg="del topLvl">
          <ac:chgData name="ZAINAB REDHA EBRAHIM MATROOK" userId="S::20195982@stu.uob.edu.bh::4dd588ff-8c03-4288-8225-9558b2ab9748" providerId="AD" clId="Web-{C98D8F41-7250-322A-4F5A-D91B0F8383DD}" dt="2023-05-21T09:49:05.821" v="41"/>
          <ac:spMkLst>
            <pc:docMk/>
            <pc:sldMk cId="1987052517" sldId="318"/>
            <ac:spMk id="420" creationId="{00000000-0000-0000-0000-000000000000}"/>
          </ac:spMkLst>
        </pc:spChg>
        <pc:spChg chg="del">
          <ac:chgData name="ZAINAB REDHA EBRAHIM MATROOK" userId="S::20195982@stu.uob.edu.bh::4dd588ff-8c03-4288-8225-9558b2ab9748" providerId="AD" clId="Web-{C98D8F41-7250-322A-4F5A-D91B0F8383DD}" dt="2023-05-21T09:48:51.368" v="37"/>
          <ac:spMkLst>
            <pc:docMk/>
            <pc:sldMk cId="1987052517" sldId="318"/>
            <ac:spMk id="424" creationId="{00000000-0000-0000-0000-000000000000}"/>
          </ac:spMkLst>
        </pc:spChg>
        <pc:spChg chg="del">
          <ac:chgData name="ZAINAB REDHA EBRAHIM MATROOK" userId="S::20195982@stu.uob.edu.bh::4dd588ff-8c03-4288-8225-9558b2ab9748" providerId="AD" clId="Web-{C98D8F41-7250-322A-4F5A-D91B0F8383DD}" dt="2023-05-21T09:48:53.368" v="38"/>
          <ac:spMkLst>
            <pc:docMk/>
            <pc:sldMk cId="1987052517" sldId="318"/>
            <ac:spMk id="425" creationId="{00000000-0000-0000-0000-000000000000}"/>
          </ac:spMkLst>
        </pc:spChg>
        <pc:spChg chg="mod topLvl">
          <ac:chgData name="ZAINAB REDHA EBRAHIM MATROOK" userId="S::20195982@stu.uob.edu.bh::4dd588ff-8c03-4288-8225-9558b2ab9748" providerId="AD" clId="Web-{C98D8F41-7250-322A-4F5A-D91B0F8383DD}" dt="2023-05-21T10:22:10.529" v="318" actId="14100"/>
          <ac:spMkLst>
            <pc:docMk/>
            <pc:sldMk cId="1987052517" sldId="318"/>
            <ac:spMk id="427" creationId="{00000000-0000-0000-0000-000000000000}"/>
          </ac:spMkLst>
        </pc:spChg>
        <pc:spChg chg="del mod topLvl">
          <ac:chgData name="ZAINAB REDHA EBRAHIM MATROOK" userId="S::20195982@stu.uob.edu.bh::4dd588ff-8c03-4288-8225-9558b2ab9748" providerId="AD" clId="Web-{C98D8F41-7250-322A-4F5A-D91B0F8383DD}" dt="2023-05-21T09:50:01.385" v="57"/>
          <ac:spMkLst>
            <pc:docMk/>
            <pc:sldMk cId="1987052517" sldId="318"/>
            <ac:spMk id="428" creationId="{00000000-0000-0000-0000-000000000000}"/>
          </ac:spMkLst>
        </pc:spChg>
        <pc:spChg chg="del mod topLvl">
          <ac:chgData name="ZAINAB REDHA EBRAHIM MATROOK" userId="S::20195982@stu.uob.edu.bh::4dd588ff-8c03-4288-8225-9558b2ab9748" providerId="AD" clId="Web-{C98D8F41-7250-322A-4F5A-D91B0F8383DD}" dt="2023-05-21T09:49:39.322" v="51"/>
          <ac:spMkLst>
            <pc:docMk/>
            <pc:sldMk cId="1987052517" sldId="318"/>
            <ac:spMk id="430" creationId="{00000000-0000-0000-0000-000000000000}"/>
          </ac:spMkLst>
        </pc:spChg>
        <pc:spChg chg="del mod topLvl">
          <ac:chgData name="ZAINAB REDHA EBRAHIM MATROOK" userId="S::20195982@stu.uob.edu.bh::4dd588ff-8c03-4288-8225-9558b2ab9748" providerId="AD" clId="Web-{C98D8F41-7250-322A-4F5A-D91B0F8383DD}" dt="2023-05-21T09:49:57.432" v="55"/>
          <ac:spMkLst>
            <pc:docMk/>
            <pc:sldMk cId="1987052517" sldId="318"/>
            <ac:spMk id="431" creationId="{00000000-0000-0000-0000-000000000000}"/>
          </ac:spMkLst>
        </pc:spChg>
        <pc:spChg chg="mod topLvl">
          <ac:chgData name="ZAINAB REDHA EBRAHIM MATROOK" userId="S::20195982@stu.uob.edu.bh::4dd588ff-8c03-4288-8225-9558b2ab9748" providerId="AD" clId="Web-{C98D8F41-7250-322A-4F5A-D91B0F8383DD}" dt="2023-05-21T10:22:31.139" v="321" actId="14100"/>
          <ac:spMkLst>
            <pc:docMk/>
            <pc:sldMk cId="1987052517" sldId="318"/>
            <ac:spMk id="433" creationId="{00000000-0000-0000-0000-000000000000}"/>
          </ac:spMkLst>
        </pc:spChg>
        <pc:spChg chg="del topLvl">
          <ac:chgData name="ZAINAB REDHA EBRAHIM MATROOK" userId="S::20195982@stu.uob.edu.bh::4dd588ff-8c03-4288-8225-9558b2ab9748" providerId="AD" clId="Web-{C98D8F41-7250-322A-4F5A-D91B0F8383DD}" dt="2023-05-21T09:49:11.775" v="43"/>
          <ac:spMkLst>
            <pc:docMk/>
            <pc:sldMk cId="1987052517" sldId="318"/>
            <ac:spMk id="434" creationId="{00000000-0000-0000-0000-000000000000}"/>
          </ac:spMkLst>
        </pc:spChg>
        <pc:spChg chg="del topLvl">
          <ac:chgData name="ZAINAB REDHA EBRAHIM MATROOK" userId="S::20195982@stu.uob.edu.bh::4dd588ff-8c03-4288-8225-9558b2ab9748" providerId="AD" clId="Web-{C98D8F41-7250-322A-4F5A-D91B0F8383DD}" dt="2023-05-21T09:49:24.634" v="46"/>
          <ac:spMkLst>
            <pc:docMk/>
            <pc:sldMk cId="1987052517" sldId="318"/>
            <ac:spMk id="436" creationId="{00000000-0000-0000-0000-000000000000}"/>
          </ac:spMkLst>
        </pc:spChg>
        <pc:spChg chg="del topLvl">
          <ac:chgData name="ZAINAB REDHA EBRAHIM MATROOK" userId="S::20195982@stu.uob.edu.bh::4dd588ff-8c03-4288-8225-9558b2ab9748" providerId="AD" clId="Web-{C98D8F41-7250-322A-4F5A-D91B0F8383DD}" dt="2023-05-21T09:49:09.353" v="42"/>
          <ac:spMkLst>
            <pc:docMk/>
            <pc:sldMk cId="1987052517" sldId="318"/>
            <ac:spMk id="437" creationId="{00000000-0000-0000-0000-000000000000}"/>
          </ac:spMkLst>
        </pc:spChg>
        <pc:spChg chg="del">
          <ac:chgData name="ZAINAB REDHA EBRAHIM MATROOK" userId="S::20195982@stu.uob.edu.bh::4dd588ff-8c03-4288-8225-9558b2ab9748" providerId="AD" clId="Web-{C98D8F41-7250-322A-4F5A-D91B0F8383DD}" dt="2023-05-21T09:48:55.399" v="39"/>
          <ac:spMkLst>
            <pc:docMk/>
            <pc:sldMk cId="1987052517" sldId="318"/>
            <ac:spMk id="438" creationId="{00000000-0000-0000-0000-000000000000}"/>
          </ac:spMkLst>
        </pc:spChg>
        <pc:spChg chg="mod topLvl">
          <ac:chgData name="ZAINAB REDHA EBRAHIM MATROOK" userId="S::20195982@stu.uob.edu.bh::4dd588ff-8c03-4288-8225-9558b2ab9748" providerId="AD" clId="Web-{C98D8F41-7250-322A-4F5A-D91B0F8383DD}" dt="2023-05-21T10:21:37.294" v="312" actId="14100"/>
          <ac:spMkLst>
            <pc:docMk/>
            <pc:sldMk cId="1987052517" sldId="318"/>
            <ac:spMk id="440" creationId="{00000000-0000-0000-0000-000000000000}"/>
          </ac:spMkLst>
        </pc:spChg>
        <pc:spChg chg="del mod topLvl">
          <ac:chgData name="ZAINAB REDHA EBRAHIM MATROOK" userId="S::20195982@stu.uob.edu.bh::4dd588ff-8c03-4288-8225-9558b2ab9748" providerId="AD" clId="Web-{C98D8F41-7250-322A-4F5A-D91B0F8383DD}" dt="2023-05-21T09:50:50.559" v="62"/>
          <ac:spMkLst>
            <pc:docMk/>
            <pc:sldMk cId="1987052517" sldId="318"/>
            <ac:spMk id="441" creationId="{00000000-0000-0000-0000-000000000000}"/>
          </ac:spMkLst>
        </pc:spChg>
        <pc:spChg chg="mod topLvl">
          <ac:chgData name="ZAINAB REDHA EBRAHIM MATROOK" userId="S::20195982@stu.uob.edu.bh::4dd588ff-8c03-4288-8225-9558b2ab9748" providerId="AD" clId="Web-{C98D8F41-7250-322A-4F5A-D91B0F8383DD}" dt="2023-05-21T10:27:15.990" v="351" actId="1076"/>
          <ac:spMkLst>
            <pc:docMk/>
            <pc:sldMk cId="1987052517" sldId="318"/>
            <ac:spMk id="443" creationId="{00000000-0000-0000-0000-000000000000}"/>
          </ac:spMkLst>
        </pc:spChg>
        <pc:spChg chg="del mod topLvl">
          <ac:chgData name="ZAINAB REDHA EBRAHIM MATROOK" userId="S::20195982@stu.uob.edu.bh::4dd588ff-8c03-4288-8225-9558b2ab9748" providerId="AD" clId="Web-{C98D8F41-7250-322A-4F5A-D91B0F8383DD}" dt="2023-05-21T09:50:27.949" v="60"/>
          <ac:spMkLst>
            <pc:docMk/>
            <pc:sldMk cId="1987052517" sldId="318"/>
            <ac:spMk id="444" creationId="{00000000-0000-0000-0000-000000000000}"/>
          </ac:spMkLst>
        </pc:spChg>
        <pc:spChg chg="del">
          <ac:chgData name="ZAINAB REDHA EBRAHIM MATROOK" userId="S::20195982@stu.uob.edu.bh::4dd588ff-8c03-4288-8225-9558b2ab9748" providerId="AD" clId="Web-{C98D8F41-7250-322A-4F5A-D91B0F8383DD}" dt="2023-05-21T09:48:45.149" v="27"/>
          <ac:spMkLst>
            <pc:docMk/>
            <pc:sldMk cId="1987052517" sldId="318"/>
            <ac:spMk id="445" creationId="{00000000-0000-0000-0000-000000000000}"/>
          </ac:spMkLst>
        </pc:spChg>
        <pc:grpChg chg="add">
          <ac:chgData name="ZAINAB REDHA EBRAHIM MATROOK" userId="S::20195982@stu.uob.edu.bh::4dd588ff-8c03-4288-8225-9558b2ab9748" providerId="AD" clId="Web-{C98D8F41-7250-322A-4F5A-D91B0F8383DD}" dt="2023-05-21T10:28:11.711" v="352"/>
          <ac:grpSpMkLst>
            <pc:docMk/>
            <pc:sldMk cId="1987052517" sldId="318"/>
            <ac:grpSpMk id="19" creationId="{502AF804-82D0-E9B1-C465-0C017AD93C58}"/>
          </ac:grpSpMkLst>
        </pc:grpChg>
        <pc:grpChg chg="add">
          <ac:chgData name="ZAINAB REDHA EBRAHIM MATROOK" userId="S::20195982@stu.uob.edu.bh::4dd588ff-8c03-4288-8225-9558b2ab9748" providerId="AD" clId="Web-{C98D8F41-7250-322A-4F5A-D91B0F8383DD}" dt="2023-05-21T10:28:43.461" v="353"/>
          <ac:grpSpMkLst>
            <pc:docMk/>
            <pc:sldMk cId="1987052517" sldId="318"/>
            <ac:grpSpMk id="20" creationId="{547A387E-B4EA-642D-800D-75CF8F68DE0C}"/>
          </ac:grpSpMkLst>
        </pc:grpChg>
        <pc:grpChg chg="add">
          <ac:chgData name="ZAINAB REDHA EBRAHIM MATROOK" userId="S::20195982@stu.uob.edu.bh::4dd588ff-8c03-4288-8225-9558b2ab9748" providerId="AD" clId="Web-{C98D8F41-7250-322A-4F5A-D91B0F8383DD}" dt="2023-05-21T10:28:50.602" v="354"/>
          <ac:grpSpMkLst>
            <pc:docMk/>
            <pc:sldMk cId="1987052517" sldId="318"/>
            <ac:grpSpMk id="21" creationId="{85094234-656B-5706-CD71-7F8CA414297F}"/>
          </ac:grpSpMkLst>
        </pc:grpChg>
        <pc:grpChg chg="add">
          <ac:chgData name="ZAINAB REDHA EBRAHIM MATROOK" userId="S::20195982@stu.uob.edu.bh::4dd588ff-8c03-4288-8225-9558b2ab9748" providerId="AD" clId="Web-{C98D8F41-7250-322A-4F5A-D91B0F8383DD}" dt="2023-05-21T10:28:58.806" v="355"/>
          <ac:grpSpMkLst>
            <pc:docMk/>
            <pc:sldMk cId="1987052517" sldId="318"/>
            <ac:grpSpMk id="22" creationId="{A261871A-1F1A-1603-241B-36E6BC6F6B2F}"/>
          </ac:grpSpMkLst>
        </pc:grpChg>
        <pc:grpChg chg="add">
          <ac:chgData name="ZAINAB REDHA EBRAHIM MATROOK" userId="S::20195982@stu.uob.edu.bh::4dd588ff-8c03-4288-8225-9558b2ab9748" providerId="AD" clId="Web-{C98D8F41-7250-322A-4F5A-D91B0F8383DD}" dt="2023-05-21T10:29:05.696" v="356"/>
          <ac:grpSpMkLst>
            <pc:docMk/>
            <pc:sldMk cId="1987052517" sldId="318"/>
            <ac:grpSpMk id="23" creationId="{9149FEB2-5654-28FC-0750-3F00C071127C}"/>
          </ac:grpSpMkLst>
        </pc:grpChg>
        <pc:grpChg chg="add">
          <ac:chgData name="ZAINAB REDHA EBRAHIM MATROOK" userId="S::20195982@stu.uob.edu.bh::4dd588ff-8c03-4288-8225-9558b2ab9748" providerId="AD" clId="Web-{C98D8F41-7250-322A-4F5A-D91B0F8383DD}" dt="2023-05-21T10:29:14.275" v="357"/>
          <ac:grpSpMkLst>
            <pc:docMk/>
            <pc:sldMk cId="1987052517" sldId="318"/>
            <ac:grpSpMk id="24" creationId="{C3238D16-2D95-3798-21EA-C2A79B6913F5}"/>
          </ac:grpSpMkLst>
        </pc:grpChg>
        <pc:grpChg chg="add">
          <ac:chgData name="ZAINAB REDHA EBRAHIM MATROOK" userId="S::20195982@stu.uob.edu.bh::4dd588ff-8c03-4288-8225-9558b2ab9748" providerId="AD" clId="Web-{C98D8F41-7250-322A-4F5A-D91B0F8383DD}" dt="2023-05-21T10:29:21.478" v="358"/>
          <ac:grpSpMkLst>
            <pc:docMk/>
            <pc:sldMk cId="1987052517" sldId="318"/>
            <ac:grpSpMk id="25" creationId="{EBAF0175-EAC8-A37D-2D83-4F9BE04BBC1C}"/>
          </ac:grpSpMkLst>
        </pc:grpChg>
        <pc:grpChg chg="add mod">
          <ac:chgData name="ZAINAB REDHA EBRAHIM MATROOK" userId="S::20195982@stu.uob.edu.bh::4dd588ff-8c03-4288-8225-9558b2ab9748" providerId="AD" clId="Web-{C98D8F41-7250-322A-4F5A-D91B0F8383DD}" dt="2023-05-21T10:30:02.760" v="360" actId="1076"/>
          <ac:grpSpMkLst>
            <pc:docMk/>
            <pc:sldMk cId="1987052517" sldId="318"/>
            <ac:grpSpMk id="26" creationId="{3A747C51-C6CF-451C-42A5-DE25FD33E0F2}"/>
          </ac:grpSpMkLst>
        </pc:grpChg>
        <pc:grpChg chg="del">
          <ac:chgData name="ZAINAB REDHA EBRAHIM MATROOK" userId="S::20195982@stu.uob.edu.bh::4dd588ff-8c03-4288-8225-9558b2ab9748" providerId="AD" clId="Web-{C98D8F41-7250-322A-4F5A-D91B0F8383DD}" dt="2023-05-21T09:48:45.165" v="32"/>
          <ac:grpSpMkLst>
            <pc:docMk/>
            <pc:sldMk cId="1987052517" sldId="318"/>
            <ac:grpSpMk id="362" creationId="{00000000-0000-0000-0000-000000000000}"/>
          </ac:grpSpMkLst>
        </pc:grpChg>
        <pc:grpChg chg="del">
          <ac:chgData name="ZAINAB REDHA EBRAHIM MATROOK" userId="S::20195982@stu.uob.edu.bh::4dd588ff-8c03-4288-8225-9558b2ab9748" providerId="AD" clId="Web-{C98D8F41-7250-322A-4F5A-D91B0F8383DD}" dt="2023-05-21T09:49:05.821" v="41"/>
          <ac:grpSpMkLst>
            <pc:docMk/>
            <pc:sldMk cId="1987052517" sldId="318"/>
            <ac:grpSpMk id="418" creationId="{00000000-0000-0000-0000-000000000000}"/>
          </ac:grpSpMkLst>
        </pc:grpChg>
        <pc:grpChg chg="del">
          <ac:chgData name="ZAINAB REDHA EBRAHIM MATROOK" userId="S::20195982@stu.uob.edu.bh::4dd588ff-8c03-4288-8225-9558b2ab9748" providerId="AD" clId="Web-{C98D8F41-7250-322A-4F5A-D91B0F8383DD}" dt="2023-05-21T09:49:01.759" v="40"/>
          <ac:grpSpMkLst>
            <pc:docMk/>
            <pc:sldMk cId="1987052517" sldId="318"/>
            <ac:grpSpMk id="421" creationId="{00000000-0000-0000-0000-000000000000}"/>
          </ac:grpSpMkLst>
        </pc:grpChg>
        <pc:grpChg chg="add del">
          <ac:chgData name="ZAINAB REDHA EBRAHIM MATROOK" userId="S::20195982@stu.uob.edu.bh::4dd588ff-8c03-4288-8225-9558b2ab9748" providerId="AD" clId="Web-{C98D8F41-7250-322A-4F5A-D91B0F8383DD}" dt="2023-05-21T09:50:01.385" v="57"/>
          <ac:grpSpMkLst>
            <pc:docMk/>
            <pc:sldMk cId="1987052517" sldId="318"/>
            <ac:grpSpMk id="426" creationId="{00000000-0000-0000-0000-000000000000}"/>
          </ac:grpSpMkLst>
        </pc:grpChg>
        <pc:grpChg chg="del">
          <ac:chgData name="ZAINAB REDHA EBRAHIM MATROOK" userId="S::20195982@stu.uob.edu.bh::4dd588ff-8c03-4288-8225-9558b2ab9748" providerId="AD" clId="Web-{C98D8F41-7250-322A-4F5A-D91B0F8383DD}" dt="2023-05-21T09:49:39.322" v="51"/>
          <ac:grpSpMkLst>
            <pc:docMk/>
            <pc:sldMk cId="1987052517" sldId="318"/>
            <ac:grpSpMk id="429" creationId="{00000000-0000-0000-0000-000000000000}"/>
          </ac:grpSpMkLst>
        </pc:grpChg>
        <pc:grpChg chg="del">
          <ac:chgData name="ZAINAB REDHA EBRAHIM MATROOK" userId="S::20195982@stu.uob.edu.bh::4dd588ff-8c03-4288-8225-9558b2ab9748" providerId="AD" clId="Web-{C98D8F41-7250-322A-4F5A-D91B0F8383DD}" dt="2023-05-21T09:49:11.775" v="43"/>
          <ac:grpSpMkLst>
            <pc:docMk/>
            <pc:sldMk cId="1987052517" sldId="318"/>
            <ac:grpSpMk id="432" creationId="{00000000-0000-0000-0000-000000000000}"/>
          </ac:grpSpMkLst>
        </pc:grpChg>
        <pc:grpChg chg="del">
          <ac:chgData name="ZAINAB REDHA EBRAHIM MATROOK" userId="S::20195982@stu.uob.edu.bh::4dd588ff-8c03-4288-8225-9558b2ab9748" providerId="AD" clId="Web-{C98D8F41-7250-322A-4F5A-D91B0F8383DD}" dt="2023-05-21T09:49:09.353" v="42"/>
          <ac:grpSpMkLst>
            <pc:docMk/>
            <pc:sldMk cId="1987052517" sldId="318"/>
            <ac:grpSpMk id="435" creationId="{00000000-0000-0000-0000-000000000000}"/>
          </ac:grpSpMkLst>
        </pc:grpChg>
        <pc:grpChg chg="del">
          <ac:chgData name="ZAINAB REDHA EBRAHIM MATROOK" userId="S::20195982@stu.uob.edu.bh::4dd588ff-8c03-4288-8225-9558b2ab9748" providerId="AD" clId="Web-{C98D8F41-7250-322A-4F5A-D91B0F8383DD}" dt="2023-05-21T09:50:50.559" v="62"/>
          <ac:grpSpMkLst>
            <pc:docMk/>
            <pc:sldMk cId="1987052517" sldId="318"/>
            <ac:grpSpMk id="439" creationId="{00000000-0000-0000-0000-000000000000}"/>
          </ac:grpSpMkLst>
        </pc:grpChg>
        <pc:grpChg chg="del mod">
          <ac:chgData name="ZAINAB REDHA EBRAHIM MATROOK" userId="S::20195982@stu.uob.edu.bh::4dd588ff-8c03-4288-8225-9558b2ab9748" providerId="AD" clId="Web-{C98D8F41-7250-322A-4F5A-D91B0F8383DD}" dt="2023-05-21T09:50:27.949" v="60"/>
          <ac:grpSpMkLst>
            <pc:docMk/>
            <pc:sldMk cId="1987052517" sldId="318"/>
            <ac:grpSpMk id="442" creationId="{00000000-0000-0000-0000-000000000000}"/>
          </ac:grpSpMkLst>
        </pc:grpChg>
      </pc:sldChg>
    </pc:docChg>
  </pc:docChgLst>
  <pc:docChgLst>
    <pc:chgData name="PUJA   KARMAKAR" userId="S::20194981@stu.uob.edu.bh::ed018646-69d6-4956-87fe-2c98072a5650" providerId="AD" clId="Web-{491BE7CF-AF0C-B669-2DD9-85D2060FB3EB}"/>
    <pc:docChg chg="addSld delSld modSld sldOrd">
      <pc:chgData name="PUJA   KARMAKAR" userId="S::20194981@stu.uob.edu.bh::ed018646-69d6-4956-87fe-2c98072a5650" providerId="AD" clId="Web-{491BE7CF-AF0C-B669-2DD9-85D2060FB3EB}" dt="2023-05-21T11:47:45.235" v="2138" actId="14100"/>
      <pc:docMkLst>
        <pc:docMk/>
      </pc:docMkLst>
      <pc:sldChg chg="modSp">
        <pc:chgData name="PUJA   KARMAKAR" userId="S::20194981@stu.uob.edu.bh::ed018646-69d6-4956-87fe-2c98072a5650" providerId="AD" clId="Web-{491BE7CF-AF0C-B669-2DD9-85D2060FB3EB}" dt="2023-05-21T11:45:00.010" v="2080" actId="20577"/>
        <pc:sldMkLst>
          <pc:docMk/>
          <pc:sldMk cId="109857222" sldId="256"/>
        </pc:sldMkLst>
        <pc:spChg chg="mod">
          <ac:chgData name="PUJA   KARMAKAR" userId="S::20194981@stu.uob.edu.bh::ed018646-69d6-4956-87fe-2c98072a5650" providerId="AD" clId="Web-{491BE7CF-AF0C-B669-2DD9-85D2060FB3EB}" dt="2023-05-21T11:45:00.010" v="2080" actId="20577"/>
          <ac:spMkLst>
            <pc:docMk/>
            <pc:sldMk cId="109857222" sldId="256"/>
            <ac:spMk id="2" creationId="{00000000-0000-0000-0000-000000000000}"/>
          </ac:spMkLst>
        </pc:spChg>
      </pc:sldChg>
      <pc:sldChg chg="addSp delSp modSp">
        <pc:chgData name="PUJA   KARMAKAR" userId="S::20194981@stu.uob.edu.bh::ed018646-69d6-4956-87fe-2c98072a5650" providerId="AD" clId="Web-{491BE7CF-AF0C-B669-2DD9-85D2060FB3EB}" dt="2023-05-21T10:53:57.883" v="1389" actId="14100"/>
        <pc:sldMkLst>
          <pc:docMk/>
          <pc:sldMk cId="2615791871" sldId="259"/>
        </pc:sldMkLst>
        <pc:spChg chg="mod">
          <ac:chgData name="PUJA   KARMAKAR" userId="S::20194981@stu.uob.edu.bh::ed018646-69d6-4956-87fe-2c98072a5650" providerId="AD" clId="Web-{491BE7CF-AF0C-B669-2DD9-85D2060FB3EB}" dt="2023-05-21T10:52:23.863" v="1380" actId="1076"/>
          <ac:spMkLst>
            <pc:docMk/>
            <pc:sldMk cId="2615791871" sldId="259"/>
            <ac:spMk id="8" creationId="{D17DF0DA-71EA-AA8A-9D09-2DA2D63B2D89}"/>
          </ac:spMkLst>
        </pc:spChg>
        <pc:spChg chg="mod">
          <ac:chgData name="PUJA   KARMAKAR" userId="S::20194981@stu.uob.edu.bh::ed018646-69d6-4956-87fe-2c98072a5650" providerId="AD" clId="Web-{491BE7CF-AF0C-B669-2DD9-85D2060FB3EB}" dt="2023-05-21T10:50:45.344" v="1354" actId="1076"/>
          <ac:spMkLst>
            <pc:docMk/>
            <pc:sldMk cId="2615791871" sldId="259"/>
            <ac:spMk id="27" creationId="{EA50875C-F9FA-71C8-13C9-A72EDD9B05FE}"/>
          </ac:spMkLst>
        </pc:spChg>
        <pc:spChg chg="mod">
          <ac:chgData name="PUJA   KARMAKAR" userId="S::20194981@stu.uob.edu.bh::ed018646-69d6-4956-87fe-2c98072a5650" providerId="AD" clId="Web-{491BE7CF-AF0C-B669-2DD9-85D2060FB3EB}" dt="2023-05-21T10:50:45.359" v="1355" actId="1076"/>
          <ac:spMkLst>
            <pc:docMk/>
            <pc:sldMk cId="2615791871" sldId="259"/>
            <ac:spMk id="29" creationId="{75186186-DFFB-99C9-0839-49C489C00EB5}"/>
          </ac:spMkLst>
        </pc:spChg>
        <pc:spChg chg="mod">
          <ac:chgData name="PUJA   KARMAKAR" userId="S::20194981@stu.uob.edu.bh::ed018646-69d6-4956-87fe-2c98072a5650" providerId="AD" clId="Web-{491BE7CF-AF0C-B669-2DD9-85D2060FB3EB}" dt="2023-05-21T10:53:57.883" v="1389" actId="14100"/>
          <ac:spMkLst>
            <pc:docMk/>
            <pc:sldMk cId="2615791871" sldId="259"/>
            <ac:spMk id="32" creationId="{7AE18B33-A526-E5E7-984A-21F2C72F88A9}"/>
          </ac:spMkLst>
        </pc:spChg>
        <pc:spChg chg="mod">
          <ac:chgData name="PUJA   KARMAKAR" userId="S::20194981@stu.uob.edu.bh::ed018646-69d6-4956-87fe-2c98072a5650" providerId="AD" clId="Web-{491BE7CF-AF0C-B669-2DD9-85D2060FB3EB}" dt="2023-05-21T10:53:03.803" v="1385" actId="1076"/>
          <ac:spMkLst>
            <pc:docMk/>
            <pc:sldMk cId="2615791871" sldId="259"/>
            <ac:spMk id="35" creationId="{17FF5DC4-4F98-13F8-581B-FD9F97877AFA}"/>
          </ac:spMkLst>
        </pc:spChg>
        <pc:spChg chg="mod">
          <ac:chgData name="PUJA   KARMAKAR" userId="S::20194981@stu.uob.edu.bh::ed018646-69d6-4956-87fe-2c98072a5650" providerId="AD" clId="Web-{491BE7CF-AF0C-B669-2DD9-85D2060FB3EB}" dt="2023-05-21T10:53:47.211" v="1388" actId="14100"/>
          <ac:spMkLst>
            <pc:docMk/>
            <pc:sldMk cId="2615791871" sldId="259"/>
            <ac:spMk id="36" creationId="{B0029359-6157-20DE-137D-0D40954AECD1}"/>
          </ac:spMkLst>
        </pc:spChg>
        <pc:spChg chg="mod">
          <ac:chgData name="PUJA   KARMAKAR" userId="S::20194981@stu.uob.edu.bh::ed018646-69d6-4956-87fe-2c98072a5650" providerId="AD" clId="Web-{491BE7CF-AF0C-B669-2DD9-85D2060FB3EB}" dt="2023-05-21T10:53:22.038" v="1386" actId="1076"/>
          <ac:spMkLst>
            <pc:docMk/>
            <pc:sldMk cId="2615791871" sldId="259"/>
            <ac:spMk id="39" creationId="{8271094B-F86E-0021-42EE-028CEC2B9428}"/>
          </ac:spMkLst>
        </pc:spChg>
        <pc:spChg chg="mod">
          <ac:chgData name="PUJA   KARMAKAR" userId="S::20194981@stu.uob.edu.bh::ed018646-69d6-4956-87fe-2c98072a5650" providerId="AD" clId="Web-{491BE7CF-AF0C-B669-2DD9-85D2060FB3EB}" dt="2023-05-21T10:53:40.476" v="1387" actId="14100"/>
          <ac:spMkLst>
            <pc:docMk/>
            <pc:sldMk cId="2615791871" sldId="259"/>
            <ac:spMk id="40" creationId="{72AAAD18-C5EA-8E07-D481-C185BFDFD658}"/>
          </ac:spMkLst>
        </pc:spChg>
        <pc:spChg chg="mod">
          <ac:chgData name="PUJA   KARMAKAR" userId="S::20194981@stu.uob.edu.bh::ed018646-69d6-4956-87fe-2c98072a5650" providerId="AD" clId="Web-{491BE7CF-AF0C-B669-2DD9-85D2060FB3EB}" dt="2023-05-21T10:52:23.848" v="1378" actId="1076"/>
          <ac:spMkLst>
            <pc:docMk/>
            <pc:sldMk cId="2615791871" sldId="259"/>
            <ac:spMk id="43" creationId="{17AD791D-4909-D077-03C7-116F570C75A6}"/>
          </ac:spMkLst>
        </pc:spChg>
        <pc:grpChg chg="add del">
          <ac:chgData name="PUJA   KARMAKAR" userId="S::20194981@stu.uob.edu.bh::ed018646-69d6-4956-87fe-2c98072a5650" providerId="AD" clId="Web-{491BE7CF-AF0C-B669-2DD9-85D2060FB3EB}" dt="2023-05-21T10:51:57.206" v="1368"/>
          <ac:grpSpMkLst>
            <pc:docMk/>
            <pc:sldMk cId="2615791871" sldId="259"/>
            <ac:grpSpMk id="17" creationId="{D09D9A2B-0E12-2805-9695-FDCE0850F416}"/>
          </ac:grpSpMkLst>
        </pc:grpChg>
        <pc:grpChg chg="mod">
          <ac:chgData name="PUJA   KARMAKAR" userId="S::20194981@stu.uob.edu.bh::ed018646-69d6-4956-87fe-2c98072a5650" providerId="AD" clId="Web-{491BE7CF-AF0C-B669-2DD9-85D2060FB3EB}" dt="2023-05-21T10:50:45.344" v="1353" actId="1076"/>
          <ac:grpSpMkLst>
            <pc:docMk/>
            <pc:sldMk cId="2615791871" sldId="259"/>
            <ac:grpSpMk id="25" creationId="{1FA45A4A-40D8-7933-E8C2-4E8092EF3130}"/>
          </ac:grpSpMkLst>
        </pc:grpChg>
        <pc:grpChg chg="mod">
          <ac:chgData name="PUJA   KARMAKAR" userId="S::20194981@stu.uob.edu.bh::ed018646-69d6-4956-87fe-2c98072a5650" providerId="AD" clId="Web-{491BE7CF-AF0C-B669-2DD9-85D2060FB3EB}" dt="2023-05-21T10:52:47.755" v="1383" actId="1076"/>
          <ac:grpSpMkLst>
            <pc:docMk/>
            <pc:sldMk cId="2615791871" sldId="259"/>
            <ac:grpSpMk id="33" creationId="{58B41F8B-AEDD-E41C-EE70-5F691032C130}"/>
          </ac:grpSpMkLst>
        </pc:grpChg>
        <pc:grpChg chg="mod">
          <ac:chgData name="PUJA   KARMAKAR" userId="S::20194981@stu.uob.edu.bh::ed018646-69d6-4956-87fe-2c98072a5650" providerId="AD" clId="Web-{491BE7CF-AF0C-B669-2DD9-85D2060FB3EB}" dt="2023-05-21T10:51:20.580" v="1363" actId="14100"/>
          <ac:grpSpMkLst>
            <pc:docMk/>
            <pc:sldMk cId="2615791871" sldId="259"/>
            <ac:grpSpMk id="37" creationId="{A7336BA2-14E4-83DC-745A-467AA5498B49}"/>
          </ac:grpSpMkLst>
        </pc:grpChg>
        <pc:grpChg chg="mod">
          <ac:chgData name="PUJA   KARMAKAR" userId="S::20194981@stu.uob.edu.bh::ed018646-69d6-4956-87fe-2c98072a5650" providerId="AD" clId="Web-{491BE7CF-AF0C-B669-2DD9-85D2060FB3EB}" dt="2023-05-21T10:52:23.848" v="1379" actId="1076"/>
          <ac:grpSpMkLst>
            <pc:docMk/>
            <pc:sldMk cId="2615791871" sldId="259"/>
            <ac:grpSpMk id="41" creationId="{22AE6569-41E0-546B-5AB8-502348063E87}"/>
          </ac:grpSpMkLst>
        </pc:grpChg>
        <pc:picChg chg="del mod">
          <ac:chgData name="PUJA   KARMAKAR" userId="S::20194981@stu.uob.edu.bh::ed018646-69d6-4956-87fe-2c98072a5650" providerId="AD" clId="Web-{491BE7CF-AF0C-B669-2DD9-85D2060FB3EB}" dt="2023-05-21T10:49:37.450" v="1329"/>
          <ac:picMkLst>
            <pc:docMk/>
            <pc:sldMk cId="2615791871" sldId="259"/>
            <ac:picMk id="7" creationId="{13DE5F85-B4E1-F67D-FFFA-17EECB41F11A}"/>
          </ac:picMkLst>
        </pc:picChg>
      </pc:sldChg>
      <pc:sldChg chg="addSp modSp">
        <pc:chgData name="PUJA   KARMAKAR" userId="S::20194981@stu.uob.edu.bh::ed018646-69d6-4956-87fe-2c98072a5650" providerId="AD" clId="Web-{491BE7CF-AF0C-B669-2DD9-85D2060FB3EB}" dt="2023-05-21T10:56:47.984" v="1397"/>
        <pc:sldMkLst>
          <pc:docMk/>
          <pc:sldMk cId="236121600" sldId="292"/>
        </pc:sldMkLst>
        <pc:picChg chg="add mod">
          <ac:chgData name="PUJA   KARMAKAR" userId="S::20194981@stu.uob.edu.bh::ed018646-69d6-4956-87fe-2c98072a5650" providerId="AD" clId="Web-{491BE7CF-AF0C-B669-2DD9-85D2060FB3EB}" dt="2023-05-21T10:56:47.984" v="1397"/>
          <ac:picMkLst>
            <pc:docMk/>
            <pc:sldMk cId="236121600" sldId="292"/>
            <ac:picMk id="4" creationId="{3D2E15E2-0542-0CCB-51E4-18F04FEEA753}"/>
          </ac:picMkLst>
        </pc:picChg>
      </pc:sldChg>
      <pc:sldChg chg="delSp modSp del">
        <pc:chgData name="PUJA   KARMAKAR" userId="S::20194981@stu.uob.edu.bh::ed018646-69d6-4956-87fe-2c98072a5650" providerId="AD" clId="Web-{491BE7CF-AF0C-B669-2DD9-85D2060FB3EB}" dt="2023-05-21T11:43:52.350" v="2066"/>
        <pc:sldMkLst>
          <pc:docMk/>
          <pc:sldMk cId="2843673166" sldId="293"/>
        </pc:sldMkLst>
        <pc:spChg chg="mod">
          <ac:chgData name="PUJA   KARMAKAR" userId="S::20194981@stu.uob.edu.bh::ed018646-69d6-4956-87fe-2c98072a5650" providerId="AD" clId="Web-{491BE7CF-AF0C-B669-2DD9-85D2060FB3EB}" dt="2023-05-21T08:01:16.875" v="7" actId="1076"/>
          <ac:spMkLst>
            <pc:docMk/>
            <pc:sldMk cId="2843673166" sldId="293"/>
            <ac:spMk id="6" creationId="{F48C1051-5585-D6DF-5F46-D824B38069B0}"/>
          </ac:spMkLst>
        </pc:spChg>
        <pc:spChg chg="mod">
          <ac:chgData name="PUJA   KARMAKAR" userId="S::20194981@stu.uob.edu.bh::ed018646-69d6-4956-87fe-2c98072a5650" providerId="AD" clId="Web-{491BE7CF-AF0C-B669-2DD9-85D2060FB3EB}" dt="2023-05-21T08:02:01.501" v="22" actId="1076"/>
          <ac:spMkLst>
            <pc:docMk/>
            <pc:sldMk cId="2843673166" sldId="293"/>
            <ac:spMk id="12" creationId="{DF0305FD-3CDB-A9C6-1C52-574C881C6302}"/>
          </ac:spMkLst>
        </pc:spChg>
        <pc:spChg chg="mod">
          <ac:chgData name="PUJA   KARMAKAR" userId="S::20194981@stu.uob.edu.bh::ed018646-69d6-4956-87fe-2c98072a5650" providerId="AD" clId="Web-{491BE7CF-AF0C-B669-2DD9-85D2060FB3EB}" dt="2023-05-21T08:02:01.454" v="13" actId="1076"/>
          <ac:spMkLst>
            <pc:docMk/>
            <pc:sldMk cId="2843673166" sldId="293"/>
            <ac:spMk id="13" creationId="{F07333D5-0F40-ACF8-5A25-0DA271419C5C}"/>
          </ac:spMkLst>
        </pc:spChg>
        <pc:spChg chg="mod">
          <ac:chgData name="PUJA   KARMAKAR" userId="S::20194981@stu.uob.edu.bh::ed018646-69d6-4956-87fe-2c98072a5650" providerId="AD" clId="Web-{491BE7CF-AF0C-B669-2DD9-85D2060FB3EB}" dt="2023-05-21T08:02:01.470" v="16" actId="1076"/>
          <ac:spMkLst>
            <pc:docMk/>
            <pc:sldMk cId="2843673166" sldId="293"/>
            <ac:spMk id="14" creationId="{31B06767-5BF6-9D0D-F86C-35E933429CA8}"/>
          </ac:spMkLst>
        </pc:spChg>
        <pc:spChg chg="mod">
          <ac:chgData name="PUJA   KARMAKAR" userId="S::20194981@stu.uob.edu.bh::ed018646-69d6-4956-87fe-2c98072a5650" providerId="AD" clId="Web-{491BE7CF-AF0C-B669-2DD9-85D2060FB3EB}" dt="2023-05-21T08:02:01.486" v="19" actId="1076"/>
          <ac:spMkLst>
            <pc:docMk/>
            <pc:sldMk cId="2843673166" sldId="293"/>
            <ac:spMk id="17" creationId="{81C6224C-C2A0-424A-84AD-C78EDD0C1F0A}"/>
          </ac:spMkLst>
        </pc:spChg>
        <pc:spChg chg="mod">
          <ac:chgData name="PUJA   KARMAKAR" userId="S::20194981@stu.uob.edu.bh::ed018646-69d6-4956-87fe-2c98072a5650" providerId="AD" clId="Web-{491BE7CF-AF0C-B669-2DD9-85D2060FB3EB}" dt="2023-05-21T08:02:01.486" v="20" actId="1076"/>
          <ac:spMkLst>
            <pc:docMk/>
            <pc:sldMk cId="2843673166" sldId="293"/>
            <ac:spMk id="18" creationId="{B68DBB58-3476-90A0-9C17-75133B5FBEE0}"/>
          </ac:spMkLst>
        </pc:spChg>
        <pc:spChg chg="mod">
          <ac:chgData name="PUJA   KARMAKAR" userId="S::20194981@stu.uob.edu.bh::ed018646-69d6-4956-87fe-2c98072a5650" providerId="AD" clId="Web-{491BE7CF-AF0C-B669-2DD9-85D2060FB3EB}" dt="2023-05-21T08:02:01.454" v="15" actId="1076"/>
          <ac:spMkLst>
            <pc:docMk/>
            <pc:sldMk cId="2843673166" sldId="293"/>
            <ac:spMk id="19" creationId="{86291E84-9577-CB4C-F66B-5CD65F016301}"/>
          </ac:spMkLst>
        </pc:spChg>
        <pc:spChg chg="mod">
          <ac:chgData name="PUJA   KARMAKAR" userId="S::20194981@stu.uob.edu.bh::ed018646-69d6-4956-87fe-2c98072a5650" providerId="AD" clId="Web-{491BE7CF-AF0C-B669-2DD9-85D2060FB3EB}" dt="2023-05-21T08:02:01.470" v="17" actId="1076"/>
          <ac:spMkLst>
            <pc:docMk/>
            <pc:sldMk cId="2843673166" sldId="293"/>
            <ac:spMk id="20" creationId="{70843F78-A029-6423-921C-AE519D43B528}"/>
          </ac:spMkLst>
        </pc:spChg>
        <pc:spChg chg="mod">
          <ac:chgData name="PUJA   KARMAKAR" userId="S::20194981@stu.uob.edu.bh::ed018646-69d6-4956-87fe-2c98072a5650" providerId="AD" clId="Web-{491BE7CF-AF0C-B669-2DD9-85D2060FB3EB}" dt="2023-05-21T08:02:01.470" v="18" actId="1076"/>
          <ac:spMkLst>
            <pc:docMk/>
            <pc:sldMk cId="2843673166" sldId="293"/>
            <ac:spMk id="21" creationId="{E61924F1-BF9D-2D20-58D6-5F759FD3AB2A}"/>
          </ac:spMkLst>
        </pc:spChg>
        <pc:spChg chg="mod">
          <ac:chgData name="PUJA   KARMAKAR" userId="S::20194981@stu.uob.edu.bh::ed018646-69d6-4956-87fe-2c98072a5650" providerId="AD" clId="Web-{491BE7CF-AF0C-B669-2DD9-85D2060FB3EB}" dt="2023-05-21T08:02:01.486" v="21" actId="1076"/>
          <ac:spMkLst>
            <pc:docMk/>
            <pc:sldMk cId="2843673166" sldId="293"/>
            <ac:spMk id="22" creationId="{C5363F12-E3F7-A8D2-FDAA-C8E149D3B92F}"/>
          </ac:spMkLst>
        </pc:spChg>
        <pc:picChg chg="del mod">
          <ac:chgData name="PUJA   KARMAKAR" userId="S::20194981@stu.uob.edu.bh::ed018646-69d6-4956-87fe-2c98072a5650" providerId="AD" clId="Web-{491BE7CF-AF0C-B669-2DD9-85D2060FB3EB}" dt="2023-05-21T08:02:52.581" v="30"/>
          <ac:picMkLst>
            <pc:docMk/>
            <pc:sldMk cId="2843673166" sldId="293"/>
            <ac:picMk id="24" creationId="{1480914B-82C1-111E-9A80-4D5D197217C0}"/>
          </ac:picMkLst>
        </pc:picChg>
        <pc:cxnChg chg="mod">
          <ac:chgData name="PUJA   KARMAKAR" userId="S::20194981@stu.uob.edu.bh::ed018646-69d6-4956-87fe-2c98072a5650" providerId="AD" clId="Web-{491BE7CF-AF0C-B669-2DD9-85D2060FB3EB}" dt="2023-05-21T08:02:01.454" v="14" actId="1076"/>
          <ac:cxnSpMkLst>
            <pc:docMk/>
            <pc:sldMk cId="2843673166" sldId="293"/>
            <ac:cxnSpMk id="23" creationId="{538C4659-FABD-8E20-4BF6-825785B275E6}"/>
          </ac:cxnSpMkLst>
        </pc:cxnChg>
      </pc:sldChg>
      <pc:sldChg chg="modSp">
        <pc:chgData name="PUJA   KARMAKAR" userId="S::20194981@stu.uob.edu.bh::ed018646-69d6-4956-87fe-2c98072a5650" providerId="AD" clId="Web-{491BE7CF-AF0C-B669-2DD9-85D2060FB3EB}" dt="2023-05-21T08:52:22.025" v="201" actId="1076"/>
        <pc:sldMkLst>
          <pc:docMk/>
          <pc:sldMk cId="2804763282" sldId="298"/>
        </pc:sldMkLst>
        <pc:picChg chg="mod ord">
          <ac:chgData name="PUJA   KARMAKAR" userId="S::20194981@stu.uob.edu.bh::ed018646-69d6-4956-87fe-2c98072a5650" providerId="AD" clId="Web-{491BE7CF-AF0C-B669-2DD9-85D2060FB3EB}" dt="2023-05-21T08:52:22.025" v="201" actId="1076"/>
          <ac:picMkLst>
            <pc:docMk/>
            <pc:sldMk cId="2804763282" sldId="298"/>
            <ac:picMk id="17" creationId="{BEDB119D-DD00-BCE3-9D10-D9EA99562434}"/>
          </ac:picMkLst>
        </pc:picChg>
      </pc:sldChg>
      <pc:sldChg chg="del">
        <pc:chgData name="PUJA   KARMAKAR" userId="S::20194981@stu.uob.edu.bh::ed018646-69d6-4956-87fe-2c98072a5650" providerId="AD" clId="Web-{491BE7CF-AF0C-B669-2DD9-85D2060FB3EB}" dt="2023-05-21T10:23:45.336" v="1008"/>
        <pc:sldMkLst>
          <pc:docMk/>
          <pc:sldMk cId="2562217435" sldId="299"/>
        </pc:sldMkLst>
      </pc:sldChg>
      <pc:sldChg chg="addSp delSp modSp">
        <pc:chgData name="PUJA   KARMAKAR" userId="S::20194981@stu.uob.edu.bh::ed018646-69d6-4956-87fe-2c98072a5650" providerId="AD" clId="Web-{491BE7CF-AF0C-B669-2DD9-85D2060FB3EB}" dt="2023-05-21T11:44:28.946" v="2078" actId="1076"/>
        <pc:sldMkLst>
          <pc:docMk/>
          <pc:sldMk cId="1565577148" sldId="307"/>
        </pc:sldMkLst>
        <pc:spChg chg="add mod">
          <ac:chgData name="PUJA   KARMAKAR" userId="S::20194981@stu.uob.edu.bh::ed018646-69d6-4956-87fe-2c98072a5650" providerId="AD" clId="Web-{491BE7CF-AF0C-B669-2DD9-85D2060FB3EB}" dt="2023-05-21T11:44:28.946" v="2078" actId="1076"/>
          <ac:spMkLst>
            <pc:docMk/>
            <pc:sldMk cId="1565577148" sldId="307"/>
            <ac:spMk id="3" creationId="{AD51091F-8682-30B5-C8E6-360B643B870E}"/>
          </ac:spMkLst>
        </pc:spChg>
        <pc:spChg chg="add del">
          <ac:chgData name="PUJA   KARMAKAR" userId="S::20194981@stu.uob.edu.bh::ed018646-69d6-4956-87fe-2c98072a5650" providerId="AD" clId="Web-{491BE7CF-AF0C-B669-2DD9-85D2060FB3EB}" dt="2023-05-21T11:41:30.970" v="2040"/>
          <ac:spMkLst>
            <pc:docMk/>
            <pc:sldMk cId="1565577148" sldId="307"/>
            <ac:spMk id="5" creationId="{C7AC608C-2ED3-4358-A890-49AC058714E1}"/>
          </ac:spMkLst>
        </pc:spChg>
        <pc:spChg chg="add del">
          <ac:chgData name="PUJA   KARMAKAR" userId="S::20194981@stu.uob.edu.bh::ed018646-69d6-4956-87fe-2c98072a5650" providerId="AD" clId="Web-{491BE7CF-AF0C-B669-2DD9-85D2060FB3EB}" dt="2023-05-21T11:41:37.220" v="2042"/>
          <ac:spMkLst>
            <pc:docMk/>
            <pc:sldMk cId="1565577148" sldId="307"/>
            <ac:spMk id="7" creationId="{88D9651F-43ED-E466-FA07-3425020E69E6}"/>
          </ac:spMkLst>
        </pc:spChg>
        <pc:spChg chg="mod">
          <ac:chgData name="PUJA   KARMAKAR" userId="S::20194981@stu.uob.edu.bh::ed018646-69d6-4956-87fe-2c98072a5650" providerId="AD" clId="Web-{491BE7CF-AF0C-B669-2DD9-85D2060FB3EB}" dt="2023-05-21T11:42:36.472" v="2050" actId="20577"/>
          <ac:spMkLst>
            <pc:docMk/>
            <pc:sldMk cId="1565577148" sldId="307"/>
            <ac:spMk id="16" creationId="{2043166D-2D94-1B37-5561-A8DEF2800EFD}"/>
          </ac:spMkLst>
        </pc:spChg>
        <pc:spChg chg="mod">
          <ac:chgData name="PUJA   KARMAKAR" userId="S::20194981@stu.uob.edu.bh::ed018646-69d6-4956-87fe-2c98072a5650" providerId="AD" clId="Web-{491BE7CF-AF0C-B669-2DD9-85D2060FB3EB}" dt="2023-05-21T11:43:28.740" v="2064" actId="20577"/>
          <ac:spMkLst>
            <pc:docMk/>
            <pc:sldMk cId="1565577148" sldId="307"/>
            <ac:spMk id="321" creationId="{00000000-0000-0000-0000-000000000000}"/>
          </ac:spMkLst>
        </pc:spChg>
        <pc:grpChg chg="del">
          <ac:chgData name="PUJA   KARMAKAR" userId="S::20194981@stu.uob.edu.bh::ed018646-69d6-4956-87fe-2c98072a5650" providerId="AD" clId="Web-{491BE7CF-AF0C-B669-2DD9-85D2060FB3EB}" dt="2023-05-21T08:02:22.517" v="24"/>
          <ac:grpSpMkLst>
            <pc:docMk/>
            <pc:sldMk cId="1565577148" sldId="307"/>
            <ac:grpSpMk id="2" creationId="{398E47BD-6497-3F31-014D-6EC5660AEA90}"/>
          </ac:grpSpMkLst>
        </pc:grpChg>
        <pc:grpChg chg="mod">
          <ac:chgData name="PUJA   KARMAKAR" userId="S::20194981@stu.uob.edu.bh::ed018646-69d6-4956-87fe-2c98072a5650" providerId="AD" clId="Web-{491BE7CF-AF0C-B669-2DD9-85D2060FB3EB}" dt="2023-05-21T11:43:09.583" v="2052" actId="1076"/>
          <ac:grpSpMkLst>
            <pc:docMk/>
            <pc:sldMk cId="1565577148" sldId="307"/>
            <ac:grpSpMk id="236" creationId="{00000000-0000-0000-0000-000000000000}"/>
          </ac:grpSpMkLst>
        </pc:grpChg>
        <pc:grpChg chg="mod">
          <ac:chgData name="PUJA   KARMAKAR" userId="S::20194981@stu.uob.edu.bh::ed018646-69d6-4956-87fe-2c98072a5650" providerId="AD" clId="Web-{491BE7CF-AF0C-B669-2DD9-85D2060FB3EB}" dt="2023-05-21T11:43:23.006" v="2057" actId="1076"/>
          <ac:grpSpMkLst>
            <pc:docMk/>
            <pc:sldMk cId="1565577148" sldId="307"/>
            <ac:grpSpMk id="299" creationId="{00000000-0000-0000-0000-000000000000}"/>
          </ac:grpSpMkLst>
        </pc:grpChg>
        <pc:grpChg chg="mod">
          <ac:chgData name="PUJA   KARMAKAR" userId="S::20194981@stu.uob.edu.bh::ed018646-69d6-4956-87fe-2c98072a5650" providerId="AD" clId="Web-{491BE7CF-AF0C-B669-2DD9-85D2060FB3EB}" dt="2023-05-21T11:43:09.599" v="2053" actId="1076"/>
          <ac:grpSpMkLst>
            <pc:docMk/>
            <pc:sldMk cId="1565577148" sldId="307"/>
            <ac:grpSpMk id="304" creationId="{00000000-0000-0000-0000-000000000000}"/>
          </ac:grpSpMkLst>
        </pc:grpChg>
        <pc:grpChg chg="mod">
          <ac:chgData name="PUJA   KARMAKAR" userId="S::20194981@stu.uob.edu.bh::ed018646-69d6-4956-87fe-2c98072a5650" providerId="AD" clId="Web-{491BE7CF-AF0C-B669-2DD9-85D2060FB3EB}" dt="2023-05-21T11:43:09.614" v="2054" actId="1076"/>
          <ac:grpSpMkLst>
            <pc:docMk/>
            <pc:sldMk cId="1565577148" sldId="307"/>
            <ac:grpSpMk id="309" creationId="{00000000-0000-0000-0000-000000000000}"/>
          </ac:grpSpMkLst>
        </pc:grpChg>
        <pc:grpChg chg="mod">
          <ac:chgData name="PUJA   KARMAKAR" userId="S::20194981@stu.uob.edu.bh::ed018646-69d6-4956-87fe-2c98072a5650" providerId="AD" clId="Web-{491BE7CF-AF0C-B669-2DD9-85D2060FB3EB}" dt="2023-05-21T11:43:23.021" v="2058" actId="1076"/>
          <ac:grpSpMkLst>
            <pc:docMk/>
            <pc:sldMk cId="1565577148" sldId="307"/>
            <ac:grpSpMk id="314" creationId="{00000000-0000-0000-0000-000000000000}"/>
          </ac:grpSpMkLst>
        </pc:grpChg>
        <pc:grpChg chg="mod">
          <ac:chgData name="PUJA   KARMAKAR" userId="S::20194981@stu.uob.edu.bh::ed018646-69d6-4956-87fe-2c98072a5650" providerId="AD" clId="Web-{491BE7CF-AF0C-B669-2DD9-85D2060FB3EB}" dt="2023-05-21T11:43:23.037" v="2059" actId="1076"/>
          <ac:grpSpMkLst>
            <pc:docMk/>
            <pc:sldMk cId="1565577148" sldId="307"/>
            <ac:grpSpMk id="319" creationId="{00000000-0000-0000-0000-000000000000}"/>
          </ac:grpSpMkLst>
        </pc:grpChg>
        <pc:picChg chg="add mod ord">
          <ac:chgData name="PUJA   KARMAKAR" userId="S::20194981@stu.uob.edu.bh::ed018646-69d6-4956-87fe-2c98072a5650" providerId="AD" clId="Web-{491BE7CF-AF0C-B669-2DD9-85D2060FB3EB}" dt="2023-05-21T11:42:50.754" v="2051" actId="1076"/>
          <ac:picMkLst>
            <pc:docMk/>
            <pc:sldMk cId="1565577148" sldId="307"/>
            <ac:picMk id="27" creationId="{850F528C-C6C8-A1A9-D45D-771133441356}"/>
          </ac:picMkLst>
        </pc:picChg>
        <pc:cxnChg chg="mod">
          <ac:chgData name="PUJA   KARMAKAR" userId="S::20194981@stu.uob.edu.bh::ed018646-69d6-4956-87fe-2c98072a5650" providerId="AD" clId="Web-{491BE7CF-AF0C-B669-2DD9-85D2060FB3EB}" dt="2023-05-21T11:43:09.630" v="2055" actId="1076"/>
          <ac:cxnSpMkLst>
            <pc:docMk/>
            <pc:sldMk cId="1565577148" sldId="307"/>
            <ac:cxnSpMk id="324" creationId="{00000000-0000-0000-0000-000000000000}"/>
          </ac:cxnSpMkLst>
        </pc:cxnChg>
        <pc:cxnChg chg="mod">
          <ac:chgData name="PUJA   KARMAKAR" userId="S::20194981@stu.uob.edu.bh::ed018646-69d6-4956-87fe-2c98072a5650" providerId="AD" clId="Web-{491BE7CF-AF0C-B669-2DD9-85D2060FB3EB}" dt="2023-05-21T11:43:09.630" v="2056" actId="1076"/>
          <ac:cxnSpMkLst>
            <pc:docMk/>
            <pc:sldMk cId="1565577148" sldId="307"/>
            <ac:cxnSpMk id="325" creationId="{00000000-0000-0000-0000-000000000000}"/>
          </ac:cxnSpMkLst>
        </pc:cxnChg>
        <pc:cxnChg chg="mod">
          <ac:chgData name="PUJA   KARMAKAR" userId="S::20194981@stu.uob.edu.bh::ed018646-69d6-4956-87fe-2c98072a5650" providerId="AD" clId="Web-{491BE7CF-AF0C-B669-2DD9-85D2060FB3EB}" dt="2023-05-21T11:43:23.052" v="2060" actId="1076"/>
          <ac:cxnSpMkLst>
            <pc:docMk/>
            <pc:sldMk cId="1565577148" sldId="307"/>
            <ac:cxnSpMk id="326" creationId="{00000000-0000-0000-0000-000000000000}"/>
          </ac:cxnSpMkLst>
        </pc:cxnChg>
        <pc:cxnChg chg="mod">
          <ac:chgData name="PUJA   KARMAKAR" userId="S::20194981@stu.uob.edu.bh::ed018646-69d6-4956-87fe-2c98072a5650" providerId="AD" clId="Web-{491BE7CF-AF0C-B669-2DD9-85D2060FB3EB}" dt="2023-05-21T11:43:23.052" v="2061" actId="1076"/>
          <ac:cxnSpMkLst>
            <pc:docMk/>
            <pc:sldMk cId="1565577148" sldId="307"/>
            <ac:cxnSpMk id="327" creationId="{00000000-0000-0000-0000-000000000000}"/>
          </ac:cxnSpMkLst>
        </pc:cxnChg>
      </pc:sldChg>
      <pc:sldChg chg="addSp modSp ord">
        <pc:chgData name="PUJA   KARMAKAR" userId="S::20194981@stu.uob.edu.bh::ed018646-69d6-4956-87fe-2c98072a5650" providerId="AD" clId="Web-{491BE7CF-AF0C-B669-2DD9-85D2060FB3EB}" dt="2023-05-21T08:19:27.432" v="34"/>
        <pc:sldMkLst>
          <pc:docMk/>
          <pc:sldMk cId="2348821059" sldId="309"/>
        </pc:sldMkLst>
        <pc:spChg chg="add ord">
          <ac:chgData name="PUJA   KARMAKAR" userId="S::20194981@stu.uob.edu.bh::ed018646-69d6-4956-87fe-2c98072a5650" providerId="AD" clId="Web-{491BE7CF-AF0C-B669-2DD9-85D2060FB3EB}" dt="2023-05-21T08:18:55.009" v="32"/>
          <ac:spMkLst>
            <pc:docMk/>
            <pc:sldMk cId="2348821059" sldId="309"/>
            <ac:spMk id="3" creationId="{17DE628F-DEB3-C84A-2317-48EEE77C81F5}"/>
          </ac:spMkLst>
        </pc:spChg>
        <pc:spChg chg="mod">
          <ac:chgData name="PUJA   KARMAKAR" userId="S::20194981@stu.uob.edu.bh::ed018646-69d6-4956-87fe-2c98072a5650" providerId="AD" clId="Web-{491BE7CF-AF0C-B669-2DD9-85D2060FB3EB}" dt="2023-05-21T08:19:06.853" v="33" actId="1076"/>
          <ac:spMkLst>
            <pc:docMk/>
            <pc:sldMk cId="2348821059" sldId="309"/>
            <ac:spMk id="7" creationId="{D801F743-B4DC-2150-7CE0-F980BBFFE66E}"/>
          </ac:spMkLst>
        </pc:spChg>
      </pc:sldChg>
      <pc:sldChg chg="delSp modSp">
        <pc:chgData name="PUJA   KARMAKAR" userId="S::20194981@stu.uob.edu.bh::ed018646-69d6-4956-87fe-2c98072a5650" providerId="AD" clId="Web-{491BE7CF-AF0C-B669-2DD9-85D2060FB3EB}" dt="2023-05-21T10:46:06.285" v="1273" actId="1076"/>
        <pc:sldMkLst>
          <pc:docMk/>
          <pc:sldMk cId="3037867244" sldId="310"/>
        </pc:sldMkLst>
        <pc:spChg chg="mod">
          <ac:chgData name="PUJA   KARMAKAR" userId="S::20194981@stu.uob.edu.bh::ed018646-69d6-4956-87fe-2c98072a5650" providerId="AD" clId="Web-{491BE7CF-AF0C-B669-2DD9-85D2060FB3EB}" dt="2023-05-21T10:45:30.440" v="1266" actId="1076"/>
          <ac:spMkLst>
            <pc:docMk/>
            <pc:sldMk cId="3037867244" sldId="310"/>
            <ac:spMk id="51" creationId="{E60F037F-CE05-18F1-DFEE-8B80EFF0AF77}"/>
          </ac:spMkLst>
        </pc:spChg>
        <pc:grpChg chg="mod">
          <ac:chgData name="PUJA   KARMAKAR" userId="S::20194981@stu.uob.edu.bh::ed018646-69d6-4956-87fe-2c98072a5650" providerId="AD" clId="Web-{491BE7CF-AF0C-B669-2DD9-85D2060FB3EB}" dt="2023-05-21T10:45:48.644" v="1267" actId="1076"/>
          <ac:grpSpMkLst>
            <pc:docMk/>
            <pc:sldMk cId="3037867244" sldId="310"/>
            <ac:grpSpMk id="11" creationId="{C59D16A7-E76A-9641-F891-6A34266E2859}"/>
          </ac:grpSpMkLst>
        </pc:grpChg>
        <pc:grpChg chg="mod">
          <ac:chgData name="PUJA   KARMAKAR" userId="S::20194981@stu.uob.edu.bh::ed018646-69d6-4956-87fe-2c98072a5650" providerId="AD" clId="Web-{491BE7CF-AF0C-B669-2DD9-85D2060FB3EB}" dt="2023-05-21T10:45:48.660" v="1268" actId="1076"/>
          <ac:grpSpMkLst>
            <pc:docMk/>
            <pc:sldMk cId="3037867244" sldId="310"/>
            <ac:grpSpMk id="32" creationId="{D4AED32E-EC00-D35C-0E0E-5EBF7D80269F}"/>
          </ac:grpSpMkLst>
        </pc:grpChg>
        <pc:grpChg chg="mod">
          <ac:chgData name="PUJA   KARMAKAR" userId="S::20194981@stu.uob.edu.bh::ed018646-69d6-4956-87fe-2c98072a5650" providerId="AD" clId="Web-{491BE7CF-AF0C-B669-2DD9-85D2060FB3EB}" dt="2023-05-21T10:46:06.285" v="1273" actId="1076"/>
          <ac:grpSpMkLst>
            <pc:docMk/>
            <pc:sldMk cId="3037867244" sldId="310"/>
            <ac:grpSpMk id="35" creationId="{3B71A87F-47E4-4E2F-BF35-F1A3980D2B0D}"/>
          </ac:grpSpMkLst>
        </pc:grpChg>
        <pc:grpChg chg="mod">
          <ac:chgData name="PUJA   KARMAKAR" userId="S::20194981@stu.uob.edu.bh::ed018646-69d6-4956-87fe-2c98072a5650" providerId="AD" clId="Web-{491BE7CF-AF0C-B669-2DD9-85D2060FB3EB}" dt="2023-05-21T10:45:48.707" v="1270" actId="1076"/>
          <ac:grpSpMkLst>
            <pc:docMk/>
            <pc:sldMk cId="3037867244" sldId="310"/>
            <ac:grpSpMk id="38" creationId="{CE12CF0C-B45B-DAFD-EC38-4F86AA436BD7}"/>
          </ac:grpSpMkLst>
        </pc:grpChg>
        <pc:grpChg chg="mod">
          <ac:chgData name="PUJA   KARMAKAR" userId="S::20194981@stu.uob.edu.bh::ed018646-69d6-4956-87fe-2c98072a5650" providerId="AD" clId="Web-{491BE7CF-AF0C-B669-2DD9-85D2060FB3EB}" dt="2023-05-21T10:45:48.722" v="1271" actId="1076"/>
          <ac:grpSpMkLst>
            <pc:docMk/>
            <pc:sldMk cId="3037867244" sldId="310"/>
            <ac:grpSpMk id="41" creationId="{A4209ECD-48E8-D9DE-8A63-3A8F9029DFAF}"/>
          </ac:grpSpMkLst>
        </pc:grpChg>
        <pc:grpChg chg="mod">
          <ac:chgData name="PUJA   KARMAKAR" userId="S::20194981@stu.uob.edu.bh::ed018646-69d6-4956-87fe-2c98072a5650" providerId="AD" clId="Web-{491BE7CF-AF0C-B669-2DD9-85D2060FB3EB}" dt="2023-05-21T10:45:48.738" v="1272" actId="1076"/>
          <ac:grpSpMkLst>
            <pc:docMk/>
            <pc:sldMk cId="3037867244" sldId="310"/>
            <ac:grpSpMk id="44" creationId="{77649553-C6D7-DFF1-C2F6-553B19C257A1}"/>
          </ac:grpSpMkLst>
        </pc:grpChg>
        <pc:picChg chg="del mod">
          <ac:chgData name="PUJA   KARMAKAR" userId="S::20194981@stu.uob.edu.bh::ed018646-69d6-4956-87fe-2c98072a5650" providerId="AD" clId="Web-{491BE7CF-AF0C-B669-2DD9-85D2060FB3EB}" dt="2023-05-21T10:45:25.190" v="1265"/>
          <ac:picMkLst>
            <pc:docMk/>
            <pc:sldMk cId="3037867244" sldId="310"/>
            <ac:picMk id="50" creationId="{2400C171-32D8-E7D3-14AB-6DC9DC18CB66}"/>
          </ac:picMkLst>
        </pc:picChg>
      </pc:sldChg>
      <pc:sldChg chg="addSp delSp modSp">
        <pc:chgData name="PUJA   KARMAKAR" userId="S::20194981@stu.uob.edu.bh::ed018646-69d6-4956-87fe-2c98072a5650" providerId="AD" clId="Web-{491BE7CF-AF0C-B669-2DD9-85D2060FB3EB}" dt="2023-05-21T11:00:03.805" v="1440" actId="1076"/>
        <pc:sldMkLst>
          <pc:docMk/>
          <pc:sldMk cId="3819240454" sldId="311"/>
        </pc:sldMkLst>
        <pc:spChg chg="mod">
          <ac:chgData name="PUJA   KARMAKAR" userId="S::20194981@stu.uob.edu.bh::ed018646-69d6-4956-87fe-2c98072a5650" providerId="AD" clId="Web-{491BE7CF-AF0C-B669-2DD9-85D2060FB3EB}" dt="2023-05-21T08:00:35.890" v="5" actId="1076"/>
          <ac:spMkLst>
            <pc:docMk/>
            <pc:sldMk cId="3819240454" sldId="311"/>
            <ac:spMk id="2" creationId="{1DA4CB0F-242F-E641-BCBA-B6576BFB3222}"/>
          </ac:spMkLst>
        </pc:spChg>
        <pc:spChg chg="add del mod">
          <ac:chgData name="PUJA   KARMAKAR" userId="S::20194981@stu.uob.edu.bh::ed018646-69d6-4956-87fe-2c98072a5650" providerId="AD" clId="Web-{491BE7CF-AF0C-B669-2DD9-85D2060FB3EB}" dt="2023-05-21T08:39:06.537" v="181"/>
          <ac:spMkLst>
            <pc:docMk/>
            <pc:sldMk cId="3819240454" sldId="311"/>
            <ac:spMk id="4" creationId="{837A1AA6-0229-726A-9807-725C1C7FB03C}"/>
          </ac:spMkLst>
        </pc:spChg>
        <pc:spChg chg="add del mod">
          <ac:chgData name="PUJA   KARMAKAR" userId="S::20194981@stu.uob.edu.bh::ed018646-69d6-4956-87fe-2c98072a5650" providerId="AD" clId="Web-{491BE7CF-AF0C-B669-2DD9-85D2060FB3EB}" dt="2023-05-21T08:55:15.700" v="211"/>
          <ac:spMkLst>
            <pc:docMk/>
            <pc:sldMk cId="3819240454" sldId="311"/>
            <ac:spMk id="5" creationId="{948D32F7-8D7D-6426-16DD-8E5858B62FDF}"/>
          </ac:spMkLst>
        </pc:spChg>
        <pc:spChg chg="add mod ord">
          <ac:chgData name="PUJA   KARMAKAR" userId="S::20194981@stu.uob.edu.bh::ed018646-69d6-4956-87fe-2c98072a5650" providerId="AD" clId="Web-{491BE7CF-AF0C-B669-2DD9-85D2060FB3EB}" dt="2023-05-21T09:52:12.649" v="528" actId="20577"/>
          <ac:spMkLst>
            <pc:docMk/>
            <pc:sldMk cId="3819240454" sldId="311"/>
            <ac:spMk id="8" creationId="{6E2ABC75-C83B-CCDF-380E-78DBBD3FEDEC}"/>
          </ac:spMkLst>
        </pc:spChg>
        <pc:spChg chg="mod">
          <ac:chgData name="PUJA   KARMAKAR" userId="S::20194981@stu.uob.edu.bh::ed018646-69d6-4956-87fe-2c98072a5650" providerId="AD" clId="Web-{491BE7CF-AF0C-B669-2DD9-85D2060FB3EB}" dt="2023-05-21T09:51:14.069" v="515" actId="1076"/>
          <ac:spMkLst>
            <pc:docMk/>
            <pc:sldMk cId="3819240454" sldId="311"/>
            <ac:spMk id="12" creationId="{0CEB9453-6E70-680D-D64E-23E41DEFD16D}"/>
          </ac:spMkLst>
        </pc:spChg>
        <pc:spChg chg="del mod">
          <ac:chgData name="PUJA   KARMAKAR" userId="S::20194981@stu.uob.edu.bh::ed018646-69d6-4956-87fe-2c98072a5650" providerId="AD" clId="Web-{491BE7CF-AF0C-B669-2DD9-85D2060FB3EB}" dt="2023-05-21T09:10:53.410" v="296"/>
          <ac:spMkLst>
            <pc:docMk/>
            <pc:sldMk cId="3819240454" sldId="311"/>
            <ac:spMk id="17" creationId="{A4DB03FC-A604-AB40-AF82-72EC502F704C}"/>
          </ac:spMkLst>
        </pc:spChg>
        <pc:spChg chg="del mod">
          <ac:chgData name="PUJA   KARMAKAR" userId="S::20194981@stu.uob.edu.bh::ed018646-69d6-4956-87fe-2c98072a5650" providerId="AD" clId="Web-{491BE7CF-AF0C-B669-2DD9-85D2060FB3EB}" dt="2023-05-21T09:10:53.410" v="295"/>
          <ac:spMkLst>
            <pc:docMk/>
            <pc:sldMk cId="3819240454" sldId="311"/>
            <ac:spMk id="18" creationId="{55429623-470C-BD2D-1878-0DCE2CF5EF4D}"/>
          </ac:spMkLst>
        </pc:spChg>
        <pc:picChg chg="del mod">
          <ac:chgData name="PUJA   KARMAKAR" userId="S::20194981@stu.uob.edu.bh::ed018646-69d6-4956-87fe-2c98072a5650" providerId="AD" clId="Web-{491BE7CF-AF0C-B669-2DD9-85D2060FB3EB}" dt="2023-05-21T08:55:50.920" v="226"/>
          <ac:picMkLst>
            <pc:docMk/>
            <pc:sldMk cId="3819240454" sldId="311"/>
            <ac:picMk id="3" creationId="{55D645C0-A0A4-5737-7410-FB6197090E63}"/>
          </ac:picMkLst>
        </pc:picChg>
        <pc:picChg chg="add mod">
          <ac:chgData name="PUJA   KARMAKAR" userId="S::20194981@stu.uob.edu.bh::ed018646-69d6-4956-87fe-2c98072a5650" providerId="AD" clId="Web-{491BE7CF-AF0C-B669-2DD9-85D2060FB3EB}" dt="2023-05-21T11:00:03.805" v="1440" actId="1076"/>
          <ac:picMkLst>
            <pc:docMk/>
            <pc:sldMk cId="3819240454" sldId="311"/>
            <ac:picMk id="4" creationId="{5238D7CA-B959-8455-20B8-9D91C246A757}"/>
          </ac:picMkLst>
        </pc:picChg>
        <pc:picChg chg="add del mod">
          <ac:chgData name="PUJA   KARMAKAR" userId="S::20194981@stu.uob.edu.bh::ed018646-69d6-4956-87fe-2c98072a5650" providerId="AD" clId="Web-{491BE7CF-AF0C-B669-2DD9-85D2060FB3EB}" dt="2023-05-21T09:04:47.886" v="273"/>
          <ac:picMkLst>
            <pc:docMk/>
            <pc:sldMk cId="3819240454" sldId="311"/>
            <ac:picMk id="10" creationId="{6FD932CB-80A9-8994-FAA7-7B0FC578A941}"/>
          </ac:picMkLst>
        </pc:picChg>
        <pc:picChg chg="del mod">
          <ac:chgData name="PUJA   KARMAKAR" userId="S::20194981@stu.uob.edu.bh::ed018646-69d6-4956-87fe-2c98072a5650" providerId="AD" clId="Web-{491BE7CF-AF0C-B669-2DD9-85D2060FB3EB}" dt="2023-05-21T08:53:17.432" v="209"/>
          <ac:picMkLst>
            <pc:docMk/>
            <pc:sldMk cId="3819240454" sldId="311"/>
            <ac:picMk id="11" creationId="{625D10C8-8B90-AD3F-71AE-67C87198CC32}"/>
          </ac:picMkLst>
        </pc:picChg>
        <pc:picChg chg="add del mod">
          <ac:chgData name="PUJA   KARMAKAR" userId="S::20194981@stu.uob.edu.bh::ed018646-69d6-4956-87fe-2c98072a5650" providerId="AD" clId="Web-{491BE7CF-AF0C-B669-2DD9-85D2060FB3EB}" dt="2023-05-21T09:10:17.800" v="286"/>
          <ac:picMkLst>
            <pc:docMk/>
            <pc:sldMk cId="3819240454" sldId="311"/>
            <ac:picMk id="13" creationId="{0A5A628E-9026-D338-269A-1C6BCBDF0BE2}"/>
          </ac:picMkLst>
        </pc:picChg>
        <pc:picChg chg="add mod">
          <ac:chgData name="PUJA   KARMAKAR" userId="S::20194981@stu.uob.edu.bh::ed018646-69d6-4956-87fe-2c98072a5650" providerId="AD" clId="Web-{491BE7CF-AF0C-B669-2DD9-85D2060FB3EB}" dt="2023-05-21T10:59:46.413" v="1436" actId="1076"/>
          <ac:picMkLst>
            <pc:docMk/>
            <pc:sldMk cId="3819240454" sldId="311"/>
            <ac:picMk id="14" creationId="{7360920D-8353-F3B2-A1AA-42FDC250F693}"/>
          </ac:picMkLst>
        </pc:picChg>
        <pc:picChg chg="del mod">
          <ac:chgData name="PUJA   KARMAKAR" userId="S::20194981@stu.uob.edu.bh::ed018646-69d6-4956-87fe-2c98072a5650" providerId="AD" clId="Web-{491BE7CF-AF0C-B669-2DD9-85D2060FB3EB}" dt="2023-05-21T08:55:42.498" v="224"/>
          <ac:picMkLst>
            <pc:docMk/>
            <pc:sldMk cId="3819240454" sldId="311"/>
            <ac:picMk id="19" creationId="{35440E8B-92D5-1A61-AE91-C8CFF7948CBB}"/>
          </ac:picMkLst>
        </pc:picChg>
      </pc:sldChg>
      <pc:sldChg chg="addSp delSp modSp ord delCm modCm">
        <pc:chgData name="PUJA   KARMAKAR" userId="S::20194981@stu.uob.edu.bh::ed018646-69d6-4956-87fe-2c98072a5650" providerId="AD" clId="Web-{491BE7CF-AF0C-B669-2DD9-85D2060FB3EB}" dt="2023-05-21T10:24:09.009" v="1009"/>
        <pc:sldMkLst>
          <pc:docMk/>
          <pc:sldMk cId="1743833609" sldId="313"/>
        </pc:sldMkLst>
        <pc:spChg chg="add mod ord">
          <ac:chgData name="PUJA   KARMAKAR" userId="S::20194981@stu.uob.edu.bh::ed018646-69d6-4956-87fe-2c98072a5650" providerId="AD" clId="Web-{491BE7CF-AF0C-B669-2DD9-85D2060FB3EB}" dt="2023-05-21T08:20:12.167" v="40"/>
          <ac:spMkLst>
            <pc:docMk/>
            <pc:sldMk cId="1743833609" sldId="313"/>
            <ac:spMk id="3" creationId="{5FDB2988-F538-2C4B-7ABA-D914252A5DFC}"/>
          </ac:spMkLst>
        </pc:spChg>
        <pc:spChg chg="add del mod">
          <ac:chgData name="PUJA   KARMAKAR" userId="S::20194981@stu.uob.edu.bh::ed018646-69d6-4956-87fe-2c98072a5650" providerId="AD" clId="Web-{491BE7CF-AF0C-B669-2DD9-85D2060FB3EB}" dt="2023-05-21T08:20:44.215" v="43"/>
          <ac:spMkLst>
            <pc:docMk/>
            <pc:sldMk cId="1743833609" sldId="313"/>
            <ac:spMk id="5" creationId="{F2663396-B7C9-7339-0B49-96ECE48EA5EB}"/>
          </ac:spMkLst>
        </pc:spChg>
        <pc:spChg chg="add mod">
          <ac:chgData name="PUJA   KARMAKAR" userId="S::20194981@stu.uob.edu.bh::ed018646-69d6-4956-87fe-2c98072a5650" providerId="AD" clId="Web-{491BE7CF-AF0C-B669-2DD9-85D2060FB3EB}" dt="2023-05-21T08:21:13.559" v="66" actId="20577"/>
          <ac:spMkLst>
            <pc:docMk/>
            <pc:sldMk cId="1743833609" sldId="313"/>
            <ac:spMk id="7" creationId="{719E6658-324C-057D-C268-719679D18C58}"/>
          </ac:spMkLst>
        </pc:spChg>
        <pc:spChg chg="del">
          <ac:chgData name="PUJA   KARMAKAR" userId="S::20194981@stu.uob.edu.bh::ed018646-69d6-4956-87fe-2c98072a5650" providerId="AD" clId="Web-{491BE7CF-AF0C-B669-2DD9-85D2060FB3EB}" dt="2023-05-21T08:19:49.354" v="36"/>
          <ac:spMkLst>
            <pc:docMk/>
            <pc:sldMk cId="1743833609" sldId="313"/>
            <ac:spMk id="332" creationId="{00000000-0000-0000-0000-000000000000}"/>
          </ac:spMkLst>
        </pc:spChg>
        <pc:spChg chg="del">
          <ac:chgData name="PUJA   KARMAKAR" userId="S::20194981@stu.uob.edu.bh::ed018646-69d6-4956-87fe-2c98072a5650" providerId="AD" clId="Web-{491BE7CF-AF0C-B669-2DD9-85D2060FB3EB}" dt="2023-05-21T08:20:15.355" v="41"/>
          <ac:spMkLst>
            <pc:docMk/>
            <pc:sldMk cId="1743833609" sldId="313"/>
            <ac:spMk id="336" creationId="{00000000-0000-0000-0000-000000000000}"/>
          </ac:spMkLst>
        </pc:spChg>
        <pc:extLst>
          <p:ext xmlns:p="http://schemas.openxmlformats.org/presentationml/2006/main" uri="{D6D511B9-2390-475A-947B-AFAB55BFBCF1}">
            <pc226:cmChg xmlns:pc226="http://schemas.microsoft.com/office/powerpoint/2022/06/main/command" chg="del">
              <pc226:chgData name="PUJA   KARMAKAR" userId="S::20194981@stu.uob.edu.bh::ed018646-69d6-4956-87fe-2c98072a5650" providerId="AD" clId="Web-{491BE7CF-AF0C-B669-2DD9-85D2060FB3EB}" dt="2023-05-21T10:24:09.009" v="1009"/>
              <pc2:cmMkLst xmlns:pc2="http://schemas.microsoft.com/office/powerpoint/2019/9/main/command">
                <pc:docMk/>
                <pc:sldMk cId="1743833609" sldId="313"/>
                <pc2:cmMk id="{D644E814-4E41-468C-8887-288C5E4E1B46}"/>
              </pc2:cmMkLst>
              <pc226:cmRplyChg chg="add">
                <pc226:chgData name="PUJA   KARMAKAR" userId="S::20194981@stu.uob.edu.bh::ed018646-69d6-4956-87fe-2c98072a5650" providerId="AD" clId="Web-{491BE7CF-AF0C-B669-2DD9-85D2060FB3EB}" dt="2023-05-21T08:20:38.230" v="42"/>
                <pc2:cmRplyMkLst xmlns:pc2="http://schemas.microsoft.com/office/powerpoint/2019/9/main/command">
                  <pc:docMk/>
                  <pc:sldMk cId="1743833609" sldId="313"/>
                  <pc2:cmMk id="{D644E814-4E41-468C-8887-288C5E4E1B46}"/>
                  <pc2:cmRplyMk id="{34296C31-78C3-4B21-8ADD-05670E10EB8D}"/>
                </pc2:cmRplyMkLst>
              </pc226:cmRplyChg>
            </pc226:cmChg>
          </p:ext>
        </pc:extLst>
      </pc:sldChg>
      <pc:sldChg chg="addSp modSp">
        <pc:chgData name="PUJA   KARMAKAR" userId="S::20194981@stu.uob.edu.bh::ed018646-69d6-4956-87fe-2c98072a5650" providerId="AD" clId="Web-{491BE7CF-AF0C-B669-2DD9-85D2060FB3EB}" dt="2023-05-21T08:53:12.182" v="208" actId="1076"/>
        <pc:sldMkLst>
          <pc:docMk/>
          <pc:sldMk cId="2824710814" sldId="315"/>
        </pc:sldMkLst>
        <pc:picChg chg="mod">
          <ac:chgData name="PUJA   KARMAKAR" userId="S::20194981@stu.uob.edu.bh::ed018646-69d6-4956-87fe-2c98072a5650" providerId="AD" clId="Web-{491BE7CF-AF0C-B669-2DD9-85D2060FB3EB}" dt="2023-05-21T08:53:12.182" v="208" actId="1076"/>
          <ac:picMkLst>
            <pc:docMk/>
            <pc:sldMk cId="2824710814" sldId="315"/>
            <ac:picMk id="3" creationId="{4F89B815-4BCD-49F1-1A26-6607E21FB200}"/>
          </ac:picMkLst>
        </pc:picChg>
        <pc:picChg chg="add">
          <ac:chgData name="PUJA   KARMAKAR" userId="S::20194981@stu.uob.edu.bh::ed018646-69d6-4956-87fe-2c98072a5650" providerId="AD" clId="Web-{491BE7CF-AF0C-B669-2DD9-85D2060FB3EB}" dt="2023-05-21T08:53:09.166" v="207"/>
          <ac:picMkLst>
            <pc:docMk/>
            <pc:sldMk cId="2824710814" sldId="315"/>
            <ac:picMk id="5" creationId="{61B5C358-33BA-0D25-2C04-3344575127D0}"/>
          </ac:picMkLst>
        </pc:picChg>
      </pc:sldChg>
      <pc:sldChg chg="addSp delSp modSp del">
        <pc:chgData name="PUJA   KARMAKAR" userId="S::20194981@stu.uob.edu.bh::ed018646-69d6-4956-87fe-2c98072a5650" providerId="AD" clId="Web-{491BE7CF-AF0C-B669-2DD9-85D2060FB3EB}" dt="2023-05-21T11:17:39.786" v="1705"/>
        <pc:sldMkLst>
          <pc:docMk/>
          <pc:sldMk cId="308114660" sldId="316"/>
        </pc:sldMkLst>
        <pc:picChg chg="del">
          <ac:chgData name="PUJA   KARMAKAR" userId="S::20194981@stu.uob.edu.bh::ed018646-69d6-4956-87fe-2c98072a5650" providerId="AD" clId="Web-{491BE7CF-AF0C-B669-2DD9-85D2060FB3EB}" dt="2023-05-21T10:56:42.858" v="1396"/>
          <ac:picMkLst>
            <pc:docMk/>
            <pc:sldMk cId="308114660" sldId="316"/>
            <ac:picMk id="3" creationId="{FF1A0F70-FFF5-7C92-A3F2-C603178881AD}"/>
          </ac:picMkLst>
        </pc:picChg>
        <pc:picChg chg="add del mod">
          <ac:chgData name="PUJA   KARMAKAR" userId="S::20194981@stu.uob.edu.bh::ed018646-69d6-4956-87fe-2c98072a5650" providerId="AD" clId="Web-{491BE7CF-AF0C-B669-2DD9-85D2060FB3EB}" dt="2023-05-21T11:00:28.790" v="1446"/>
          <ac:picMkLst>
            <pc:docMk/>
            <pc:sldMk cId="308114660" sldId="316"/>
            <ac:picMk id="4" creationId="{1B61FB15-2E03-96F8-2129-4B9E0904A757}"/>
          </ac:picMkLst>
        </pc:picChg>
        <pc:picChg chg="add del mod">
          <ac:chgData name="PUJA   KARMAKAR" userId="S::20194981@stu.uob.edu.bh::ed018646-69d6-4956-87fe-2c98072a5650" providerId="AD" clId="Web-{491BE7CF-AF0C-B669-2DD9-85D2060FB3EB}" dt="2023-05-21T11:00:28.790" v="1445"/>
          <ac:picMkLst>
            <pc:docMk/>
            <pc:sldMk cId="308114660" sldId="316"/>
            <ac:picMk id="5" creationId="{38343614-A03B-6618-FD5C-F2102E8B357F}"/>
          </ac:picMkLst>
        </pc:picChg>
        <pc:picChg chg="add del mod">
          <ac:chgData name="PUJA   KARMAKAR" userId="S::20194981@stu.uob.edu.bh::ed018646-69d6-4956-87fe-2c98072a5650" providerId="AD" clId="Web-{491BE7CF-AF0C-B669-2DD9-85D2060FB3EB}" dt="2023-05-21T11:00:28.790" v="1444"/>
          <ac:picMkLst>
            <pc:docMk/>
            <pc:sldMk cId="308114660" sldId="316"/>
            <ac:picMk id="6" creationId="{6BD9A520-519B-C0CA-4962-F6348F1F387D}"/>
          </ac:picMkLst>
        </pc:picChg>
        <pc:picChg chg="add del mod">
          <ac:chgData name="PUJA   KARMAKAR" userId="S::20194981@stu.uob.edu.bh::ed018646-69d6-4956-87fe-2c98072a5650" providerId="AD" clId="Web-{491BE7CF-AF0C-B669-2DD9-85D2060FB3EB}" dt="2023-05-21T11:00:28.790" v="1443"/>
          <ac:picMkLst>
            <pc:docMk/>
            <pc:sldMk cId="308114660" sldId="316"/>
            <ac:picMk id="7" creationId="{DE927892-DFDE-F92C-DAFC-AB81436D5C8C}"/>
          </ac:picMkLst>
        </pc:picChg>
      </pc:sldChg>
      <pc:sldChg chg="addSp delSp modSp new">
        <pc:chgData name="PUJA   KARMAKAR" userId="S::20194981@stu.uob.edu.bh::ed018646-69d6-4956-87fe-2c98072a5650" providerId="AD" clId="Web-{491BE7CF-AF0C-B669-2DD9-85D2060FB3EB}" dt="2023-05-21T11:01:40.543" v="1448" actId="1076"/>
        <pc:sldMkLst>
          <pc:docMk/>
          <pc:sldMk cId="1685403167" sldId="317"/>
        </pc:sldMkLst>
        <pc:spChg chg="add del">
          <ac:chgData name="PUJA   KARMAKAR" userId="S::20194981@stu.uob.edu.bh::ed018646-69d6-4956-87fe-2c98072a5650" providerId="AD" clId="Web-{491BE7CF-AF0C-B669-2DD9-85D2060FB3EB}" dt="2023-05-21T09:50:26.692" v="507"/>
          <ac:spMkLst>
            <pc:docMk/>
            <pc:sldMk cId="1685403167" sldId="317"/>
            <ac:spMk id="3" creationId="{1E757D79-1B5E-4199-DC65-126FDF92BEF4}"/>
          </ac:spMkLst>
        </pc:spChg>
        <pc:spChg chg="add del">
          <ac:chgData name="PUJA   KARMAKAR" userId="S::20194981@stu.uob.edu.bh::ed018646-69d6-4956-87fe-2c98072a5650" providerId="AD" clId="Web-{491BE7CF-AF0C-B669-2DD9-85D2060FB3EB}" dt="2023-05-21T09:50:28.317" v="508"/>
          <ac:spMkLst>
            <pc:docMk/>
            <pc:sldMk cId="1685403167" sldId="317"/>
            <ac:spMk id="4" creationId="{52969505-28C0-374A-7F23-C5CF9E5F3860}"/>
          </ac:spMkLst>
        </pc:spChg>
        <pc:spChg chg="add del">
          <ac:chgData name="PUJA   KARMAKAR" userId="S::20194981@stu.uob.edu.bh::ed018646-69d6-4956-87fe-2c98072a5650" providerId="AD" clId="Web-{491BE7CF-AF0C-B669-2DD9-85D2060FB3EB}" dt="2023-05-21T09:11:07.504" v="300"/>
          <ac:spMkLst>
            <pc:docMk/>
            <pc:sldMk cId="1685403167" sldId="317"/>
            <ac:spMk id="5" creationId="{1E757D79-1B5E-4199-DC65-126FDF92BEF4}"/>
          </ac:spMkLst>
        </pc:spChg>
        <pc:spChg chg="add del mod">
          <ac:chgData name="PUJA   KARMAKAR" userId="S::20194981@stu.uob.edu.bh::ed018646-69d6-4956-87fe-2c98072a5650" providerId="AD" clId="Web-{491BE7CF-AF0C-B669-2DD9-85D2060FB3EB}" dt="2023-05-21T09:50:24.473" v="506"/>
          <ac:spMkLst>
            <pc:docMk/>
            <pc:sldMk cId="1685403167" sldId="317"/>
            <ac:spMk id="5" creationId="{77F5F8E3-B776-D6C8-10B9-015B1AD68DAF}"/>
          </ac:spMkLst>
        </pc:spChg>
        <pc:spChg chg="add del">
          <ac:chgData name="PUJA   KARMAKAR" userId="S::20194981@stu.uob.edu.bh::ed018646-69d6-4956-87fe-2c98072a5650" providerId="AD" clId="Web-{491BE7CF-AF0C-B669-2DD9-85D2060FB3EB}" dt="2023-05-21T09:11:07.504" v="300"/>
          <ac:spMkLst>
            <pc:docMk/>
            <pc:sldMk cId="1685403167" sldId="317"/>
            <ac:spMk id="6" creationId="{52969505-28C0-374A-7F23-C5CF9E5F3860}"/>
          </ac:spMkLst>
        </pc:spChg>
        <pc:spChg chg="add mod">
          <ac:chgData name="PUJA   KARMAKAR" userId="S::20194981@stu.uob.edu.bh::ed018646-69d6-4956-87fe-2c98072a5650" providerId="AD" clId="Web-{491BE7CF-AF0C-B669-2DD9-85D2060FB3EB}" dt="2023-05-21T10:49:02.980" v="1324" actId="14100"/>
          <ac:spMkLst>
            <pc:docMk/>
            <pc:sldMk cId="1685403167" sldId="317"/>
            <ac:spMk id="7" creationId="{56777F47-997C-DE30-2C87-DFF8D04307DF}"/>
          </ac:spMkLst>
        </pc:spChg>
        <pc:spChg chg="add mod">
          <ac:chgData name="PUJA   KARMAKAR" userId="S::20194981@stu.uob.edu.bh::ed018646-69d6-4956-87fe-2c98072a5650" providerId="AD" clId="Web-{491BE7CF-AF0C-B669-2DD9-85D2060FB3EB}" dt="2023-05-21T10:49:23.887" v="1328" actId="1076"/>
          <ac:spMkLst>
            <pc:docMk/>
            <pc:sldMk cId="1685403167" sldId="317"/>
            <ac:spMk id="9" creationId="{B6046204-D421-D731-D557-02138D7EB965}"/>
          </ac:spMkLst>
        </pc:spChg>
        <pc:spChg chg="add">
          <ac:chgData name="PUJA   KARMAKAR" userId="S::20194981@stu.uob.edu.bh::ed018646-69d6-4956-87fe-2c98072a5650" providerId="AD" clId="Web-{491BE7CF-AF0C-B669-2DD9-85D2060FB3EB}" dt="2023-05-21T09:52:36.197" v="532"/>
          <ac:spMkLst>
            <pc:docMk/>
            <pc:sldMk cId="1685403167" sldId="317"/>
            <ac:spMk id="11" creationId="{A7D5F83C-9BFC-394B-CB57-C9A1B95493E5}"/>
          </ac:spMkLst>
        </pc:spChg>
        <pc:spChg chg="add mod">
          <ac:chgData name="PUJA   KARMAKAR" userId="S::20194981@stu.uob.edu.bh::ed018646-69d6-4956-87fe-2c98072a5650" providerId="AD" clId="Web-{491BE7CF-AF0C-B669-2DD9-85D2060FB3EB}" dt="2023-05-21T10:49:17.825" v="1327" actId="1076"/>
          <ac:spMkLst>
            <pc:docMk/>
            <pc:sldMk cId="1685403167" sldId="317"/>
            <ac:spMk id="13" creationId="{7A32FB82-D21C-35A9-04B5-D4145613CC92}"/>
          </ac:spMkLst>
        </pc:spChg>
        <pc:spChg chg="add del mod">
          <ac:chgData name="PUJA   KARMAKAR" userId="S::20194981@stu.uob.edu.bh::ed018646-69d6-4956-87fe-2c98072a5650" providerId="AD" clId="Web-{491BE7CF-AF0C-B669-2DD9-85D2060FB3EB}" dt="2023-05-21T10:01:55.751" v="628"/>
          <ac:spMkLst>
            <pc:docMk/>
            <pc:sldMk cId="1685403167" sldId="317"/>
            <ac:spMk id="15" creationId="{BE7CC29C-906A-20FE-2E83-0D8178EE92D5}"/>
          </ac:spMkLst>
        </pc:spChg>
        <pc:spChg chg="add mod">
          <ac:chgData name="PUJA   KARMAKAR" userId="S::20194981@stu.uob.edu.bh::ed018646-69d6-4956-87fe-2c98072a5650" providerId="AD" clId="Web-{491BE7CF-AF0C-B669-2DD9-85D2060FB3EB}" dt="2023-05-21T10:25:56.967" v="1038" actId="1076"/>
          <ac:spMkLst>
            <pc:docMk/>
            <pc:sldMk cId="1685403167" sldId="317"/>
            <ac:spMk id="17" creationId="{273FC7A4-B62E-B71B-914E-C094B44C1398}"/>
          </ac:spMkLst>
        </pc:spChg>
        <pc:spChg chg="add del mod">
          <ac:chgData name="PUJA   KARMAKAR" userId="S::20194981@stu.uob.edu.bh::ed018646-69d6-4956-87fe-2c98072a5650" providerId="AD" clId="Web-{491BE7CF-AF0C-B669-2DD9-85D2060FB3EB}" dt="2023-05-21T10:11:31.056" v="921"/>
          <ac:spMkLst>
            <pc:docMk/>
            <pc:sldMk cId="1685403167" sldId="317"/>
            <ac:spMk id="21" creationId="{549C1789-E942-791A-DCE7-12D8A6938362}"/>
          </ac:spMkLst>
        </pc:spChg>
        <pc:picChg chg="add mod ord modCrop">
          <ac:chgData name="PUJA   KARMAKAR" userId="S::20194981@stu.uob.edu.bh::ed018646-69d6-4956-87fe-2c98072a5650" providerId="AD" clId="Web-{491BE7CF-AF0C-B669-2DD9-85D2060FB3EB}" dt="2023-05-21T10:26:08.874" v="1040" actId="1076"/>
          <ac:picMkLst>
            <pc:docMk/>
            <pc:sldMk cId="1685403167" sldId="317"/>
            <ac:picMk id="14" creationId="{4989B3CE-DC50-2A6D-66BD-4ECCD1A82F56}"/>
          </ac:picMkLst>
        </pc:picChg>
        <pc:picChg chg="add mod ord modCrop">
          <ac:chgData name="PUJA   KARMAKAR" userId="S::20194981@stu.uob.edu.bh::ed018646-69d6-4956-87fe-2c98072a5650" providerId="AD" clId="Web-{491BE7CF-AF0C-B669-2DD9-85D2060FB3EB}" dt="2023-05-21T10:26:04.170" v="1039" actId="1076"/>
          <ac:picMkLst>
            <pc:docMk/>
            <pc:sldMk cId="1685403167" sldId="317"/>
            <ac:picMk id="16" creationId="{48450FF1-EB99-2F60-FC4D-19D02F4064A3}"/>
          </ac:picMkLst>
        </pc:picChg>
        <pc:picChg chg="add del mod modCrop">
          <ac:chgData name="PUJA   KARMAKAR" userId="S::20194981@stu.uob.edu.bh::ed018646-69d6-4956-87fe-2c98072a5650" providerId="AD" clId="Web-{491BE7CF-AF0C-B669-2DD9-85D2060FB3EB}" dt="2023-05-21T10:09:36.395" v="902"/>
          <ac:picMkLst>
            <pc:docMk/>
            <pc:sldMk cId="1685403167" sldId="317"/>
            <ac:picMk id="18" creationId="{525BAF67-E86D-7FF7-5E68-665243890322}"/>
          </ac:picMkLst>
        </pc:picChg>
        <pc:picChg chg="add del mod">
          <ac:chgData name="PUJA   KARMAKAR" userId="S::20194981@stu.uob.edu.bh::ed018646-69d6-4956-87fe-2c98072a5650" providerId="AD" clId="Web-{491BE7CF-AF0C-B669-2DD9-85D2060FB3EB}" dt="2023-05-21T10:04:18.648" v="654"/>
          <ac:picMkLst>
            <pc:docMk/>
            <pc:sldMk cId="1685403167" sldId="317"/>
            <ac:picMk id="19" creationId="{8349B883-3747-D2EB-4FF0-1B4414466990}"/>
          </ac:picMkLst>
        </pc:picChg>
        <pc:picChg chg="add del mod">
          <ac:chgData name="PUJA   KARMAKAR" userId="S::20194981@stu.uob.edu.bh::ed018646-69d6-4956-87fe-2c98072a5650" providerId="AD" clId="Web-{491BE7CF-AF0C-B669-2DD9-85D2060FB3EB}" dt="2023-05-21T10:09:34.739" v="901"/>
          <ac:picMkLst>
            <pc:docMk/>
            <pc:sldMk cId="1685403167" sldId="317"/>
            <ac:picMk id="20" creationId="{12965E73-5669-45AD-FECD-0BC1B0ABBFEB}"/>
          </ac:picMkLst>
        </pc:picChg>
        <pc:picChg chg="add mod">
          <ac:chgData name="PUJA   KARMAKAR" userId="S::20194981@stu.uob.edu.bh::ed018646-69d6-4956-87fe-2c98072a5650" providerId="AD" clId="Web-{491BE7CF-AF0C-B669-2DD9-85D2060FB3EB}" dt="2023-05-21T11:01:40.543" v="1448" actId="1076"/>
          <ac:picMkLst>
            <pc:docMk/>
            <pc:sldMk cId="1685403167" sldId="317"/>
            <ac:picMk id="22" creationId="{0D22F5E4-6702-7244-A7C3-9C79D74F9D6A}"/>
          </ac:picMkLst>
        </pc:picChg>
      </pc:sldChg>
      <pc:sldChg chg="modSp">
        <pc:chgData name="PUJA   KARMAKAR" userId="S::20194981@stu.uob.edu.bh::ed018646-69d6-4956-87fe-2c98072a5650" providerId="AD" clId="Web-{491BE7CF-AF0C-B669-2DD9-85D2060FB3EB}" dt="2023-05-21T10:54:37.525" v="1391" actId="20577"/>
        <pc:sldMkLst>
          <pc:docMk/>
          <pc:sldMk cId="1987052517" sldId="318"/>
        </pc:sldMkLst>
        <pc:spChg chg="mod">
          <ac:chgData name="PUJA   KARMAKAR" userId="S::20194981@stu.uob.edu.bh::ed018646-69d6-4956-87fe-2c98072a5650" providerId="AD" clId="Web-{491BE7CF-AF0C-B669-2DD9-85D2060FB3EB}" dt="2023-05-21T10:54:37.525" v="1391" actId="20577"/>
          <ac:spMkLst>
            <pc:docMk/>
            <pc:sldMk cId="1987052517" sldId="318"/>
            <ac:spMk id="7" creationId="{6A1E7F87-65DD-1636-D092-A8C931CA509B}"/>
          </ac:spMkLst>
        </pc:spChg>
      </pc:sldChg>
      <pc:sldChg chg="addSp delSp modSp add replId">
        <pc:chgData name="PUJA   KARMAKAR" userId="S::20194981@stu.uob.edu.bh::ed018646-69d6-4956-87fe-2c98072a5650" providerId="AD" clId="Web-{491BE7CF-AF0C-B669-2DD9-85D2060FB3EB}" dt="2023-05-21T11:09:15.640" v="1576" actId="1076"/>
        <pc:sldMkLst>
          <pc:docMk/>
          <pc:sldMk cId="1261408336" sldId="319"/>
        </pc:sldMkLst>
        <pc:spChg chg="add mod">
          <ac:chgData name="PUJA   KARMAKAR" userId="S::20194981@stu.uob.edu.bh::ed018646-69d6-4956-87fe-2c98072a5650" providerId="AD" clId="Web-{491BE7CF-AF0C-B669-2DD9-85D2060FB3EB}" dt="2023-05-21T11:09:15.640" v="1576" actId="1076"/>
          <ac:spMkLst>
            <pc:docMk/>
            <pc:sldMk cId="1261408336" sldId="319"/>
            <ac:spMk id="3" creationId="{AC14163F-AB30-7B79-39E8-AC0C3674B5CA}"/>
          </ac:spMkLst>
        </pc:spChg>
        <pc:spChg chg="mod">
          <ac:chgData name="PUJA   KARMAKAR" userId="S::20194981@stu.uob.edu.bh::ed018646-69d6-4956-87fe-2c98072a5650" providerId="AD" clId="Web-{491BE7CF-AF0C-B669-2DD9-85D2060FB3EB}" dt="2023-05-21T10:47:38.711" v="1308" actId="20577"/>
          <ac:spMkLst>
            <pc:docMk/>
            <pc:sldMk cId="1261408336" sldId="319"/>
            <ac:spMk id="7" creationId="{56777F47-997C-DE30-2C87-DFF8D04307DF}"/>
          </ac:spMkLst>
        </pc:spChg>
        <pc:spChg chg="mod">
          <ac:chgData name="PUJA   KARMAKAR" userId="S::20194981@stu.uob.edu.bh::ed018646-69d6-4956-87fe-2c98072a5650" providerId="AD" clId="Web-{491BE7CF-AF0C-B669-2DD9-85D2060FB3EB}" dt="2023-05-21T10:48:16.916" v="1314" actId="14100"/>
          <ac:spMkLst>
            <pc:docMk/>
            <pc:sldMk cId="1261408336" sldId="319"/>
            <ac:spMk id="9" creationId="{B6046204-D421-D731-D557-02138D7EB965}"/>
          </ac:spMkLst>
        </pc:spChg>
        <pc:spChg chg="del">
          <ac:chgData name="PUJA   KARMAKAR" userId="S::20194981@stu.uob.edu.bh::ed018646-69d6-4956-87fe-2c98072a5650" providerId="AD" clId="Web-{491BE7CF-AF0C-B669-2DD9-85D2060FB3EB}" dt="2023-05-21T10:16:20.381" v="988"/>
          <ac:spMkLst>
            <pc:docMk/>
            <pc:sldMk cId="1261408336" sldId="319"/>
            <ac:spMk id="17" creationId="{273FC7A4-B62E-B71B-914E-C094B44C1398}"/>
          </ac:spMkLst>
        </pc:spChg>
        <pc:picChg chg="add mod ord">
          <ac:chgData name="PUJA   KARMAKAR" userId="S::20194981@stu.uob.edu.bh::ed018646-69d6-4956-87fe-2c98072a5650" providerId="AD" clId="Web-{491BE7CF-AF0C-B669-2DD9-85D2060FB3EB}" dt="2023-05-21T11:00:14.634" v="1441" actId="14100"/>
          <ac:picMkLst>
            <pc:docMk/>
            <pc:sldMk cId="1261408336" sldId="319"/>
            <ac:picMk id="4" creationId="{EF1E46CD-3093-4481-0091-C3CC22D32426}"/>
          </ac:picMkLst>
        </pc:picChg>
        <pc:picChg chg="add del mod">
          <ac:chgData name="PUJA   KARMAKAR" userId="S::20194981@stu.uob.edu.bh::ed018646-69d6-4956-87fe-2c98072a5650" providerId="AD" clId="Web-{491BE7CF-AF0C-B669-2DD9-85D2060FB3EB}" dt="2023-05-21T10:57:05.859" v="1399"/>
          <ac:picMkLst>
            <pc:docMk/>
            <pc:sldMk cId="1261408336" sldId="319"/>
            <ac:picMk id="5" creationId="{7EB7AB31-0CA2-B3B3-5F99-04274876CA17}"/>
          </ac:picMkLst>
        </pc:picChg>
        <pc:picChg chg="add mod modCrop">
          <ac:chgData name="PUJA   KARMAKAR" userId="S::20194981@stu.uob.edu.bh::ed018646-69d6-4956-87fe-2c98072a5650" providerId="AD" clId="Web-{491BE7CF-AF0C-B669-2DD9-85D2060FB3EB}" dt="2023-05-21T10:59:10.818" v="1427" actId="14100"/>
          <ac:picMkLst>
            <pc:docMk/>
            <pc:sldMk cId="1261408336" sldId="319"/>
            <ac:picMk id="8" creationId="{8EA7C82F-7D67-7103-EEFD-272A72F09488}"/>
          </ac:picMkLst>
        </pc:picChg>
        <pc:picChg chg="add del mod">
          <ac:chgData name="PUJA   KARMAKAR" userId="S::20194981@stu.uob.edu.bh::ed018646-69d6-4956-87fe-2c98072a5650" providerId="AD" clId="Web-{491BE7CF-AF0C-B669-2DD9-85D2060FB3EB}" dt="2023-05-21T11:08:17.700" v="1566"/>
          <ac:picMkLst>
            <pc:docMk/>
            <pc:sldMk cId="1261408336" sldId="319"/>
            <ac:picMk id="12" creationId="{0393C57B-2088-4EF4-7B67-C489274AFA56}"/>
          </ac:picMkLst>
        </pc:picChg>
        <pc:picChg chg="del">
          <ac:chgData name="PUJA   KARMAKAR" userId="S::20194981@stu.uob.edu.bh::ed018646-69d6-4956-87fe-2c98072a5650" providerId="AD" clId="Web-{491BE7CF-AF0C-B669-2DD9-85D2060FB3EB}" dt="2023-05-21T10:16:19.459" v="987"/>
          <ac:picMkLst>
            <pc:docMk/>
            <pc:sldMk cId="1261408336" sldId="319"/>
            <ac:picMk id="14" creationId="{4989B3CE-DC50-2A6D-66BD-4ECCD1A82F56}"/>
          </ac:picMkLst>
        </pc:picChg>
        <pc:picChg chg="del">
          <ac:chgData name="PUJA   KARMAKAR" userId="S::20194981@stu.uob.edu.bh::ed018646-69d6-4956-87fe-2c98072a5650" providerId="AD" clId="Web-{491BE7CF-AF0C-B669-2DD9-85D2060FB3EB}" dt="2023-05-21T10:16:14.943" v="986"/>
          <ac:picMkLst>
            <pc:docMk/>
            <pc:sldMk cId="1261408336" sldId="319"/>
            <ac:picMk id="16" creationId="{48450FF1-EB99-2F60-FC4D-19D02F4064A3}"/>
          </ac:picMkLst>
        </pc:picChg>
        <pc:picChg chg="add del mod">
          <ac:chgData name="PUJA   KARMAKAR" userId="S::20194981@stu.uob.edu.bh::ed018646-69d6-4956-87fe-2c98072a5650" providerId="AD" clId="Web-{491BE7CF-AF0C-B669-2DD9-85D2060FB3EB}" dt="2023-05-21T10:58:39.238" v="1420"/>
          <ac:picMkLst>
            <pc:docMk/>
            <pc:sldMk cId="1261408336" sldId="319"/>
            <ac:picMk id="18" creationId="{65EE3098-F051-BE94-9F92-6E9587C3A63A}"/>
          </ac:picMkLst>
        </pc:picChg>
        <pc:picChg chg="add del mod">
          <ac:chgData name="PUJA   KARMAKAR" userId="S::20194981@stu.uob.edu.bh::ed018646-69d6-4956-87fe-2c98072a5650" providerId="AD" clId="Web-{491BE7CF-AF0C-B669-2DD9-85D2060FB3EB}" dt="2023-05-21T11:08:57.655" v="1571"/>
          <ac:picMkLst>
            <pc:docMk/>
            <pc:sldMk cId="1261408336" sldId="319"/>
            <ac:picMk id="19" creationId="{B3C69F2A-340F-0649-2E4F-8AB39BF9845C}"/>
          </ac:picMkLst>
        </pc:picChg>
        <pc:picChg chg="add mod">
          <ac:chgData name="PUJA   KARMAKAR" userId="S::20194981@stu.uob.edu.bh::ed018646-69d6-4956-87fe-2c98072a5650" providerId="AD" clId="Web-{491BE7CF-AF0C-B669-2DD9-85D2060FB3EB}" dt="2023-05-21T11:09:10.265" v="1575" actId="1076"/>
          <ac:picMkLst>
            <pc:docMk/>
            <pc:sldMk cId="1261408336" sldId="319"/>
            <ac:picMk id="20" creationId="{2B8AA526-C574-61C5-1F90-64798D9BC528}"/>
          </ac:picMkLst>
        </pc:picChg>
        <pc:picChg chg="del">
          <ac:chgData name="PUJA   KARMAKAR" userId="S::20194981@stu.uob.edu.bh::ed018646-69d6-4956-87fe-2c98072a5650" providerId="AD" clId="Web-{491BE7CF-AF0C-B669-2DD9-85D2060FB3EB}" dt="2023-05-21T10:16:21.865" v="989"/>
          <ac:picMkLst>
            <pc:docMk/>
            <pc:sldMk cId="1261408336" sldId="319"/>
            <ac:picMk id="22" creationId="{0D22F5E4-6702-7244-A7C3-9C79D74F9D6A}"/>
          </ac:picMkLst>
        </pc:picChg>
      </pc:sldChg>
      <pc:sldChg chg="addSp delSp modSp add ord replId">
        <pc:chgData name="PUJA   KARMAKAR" userId="S::20194981@stu.uob.edu.bh::ed018646-69d6-4956-87fe-2c98072a5650" providerId="AD" clId="Web-{491BE7CF-AF0C-B669-2DD9-85D2060FB3EB}" dt="2023-05-21T11:18:24.616" v="1736"/>
        <pc:sldMkLst>
          <pc:docMk/>
          <pc:sldMk cId="3733275737" sldId="320"/>
        </pc:sldMkLst>
        <pc:spChg chg="add mod">
          <ac:chgData name="PUJA   KARMAKAR" userId="S::20194981@stu.uob.edu.bh::ed018646-69d6-4956-87fe-2c98072a5650" providerId="AD" clId="Web-{491BE7CF-AF0C-B669-2DD9-85D2060FB3EB}" dt="2023-05-21T11:15:51.156" v="1692" actId="1076"/>
          <ac:spMkLst>
            <pc:docMk/>
            <pc:sldMk cId="3733275737" sldId="320"/>
            <ac:spMk id="5" creationId="{EC9ACFFD-CD67-AFC1-29FC-AC155E9D5843}"/>
          </ac:spMkLst>
        </pc:spChg>
        <pc:spChg chg="mod">
          <ac:chgData name="PUJA   KARMAKAR" userId="S::20194981@stu.uob.edu.bh::ed018646-69d6-4956-87fe-2c98072a5650" providerId="AD" clId="Web-{491BE7CF-AF0C-B669-2DD9-85D2060FB3EB}" dt="2023-05-21T11:16:37.456" v="1698" actId="14100"/>
          <ac:spMkLst>
            <pc:docMk/>
            <pc:sldMk cId="3733275737" sldId="320"/>
            <ac:spMk id="8" creationId="{6E2ABC75-C83B-CCDF-380E-78DBBD3FEDEC}"/>
          </ac:spMkLst>
        </pc:spChg>
        <pc:spChg chg="mod">
          <ac:chgData name="PUJA   KARMAKAR" userId="S::20194981@stu.uob.edu.bh::ed018646-69d6-4956-87fe-2c98072a5650" providerId="AD" clId="Web-{491BE7CF-AF0C-B669-2DD9-85D2060FB3EB}" dt="2023-05-21T11:17:05.409" v="1703" actId="20577"/>
          <ac:spMkLst>
            <pc:docMk/>
            <pc:sldMk cId="3733275737" sldId="320"/>
            <ac:spMk id="9" creationId="{82E64B3B-839A-2E0B-33B3-5E681AC7EA94}"/>
          </ac:spMkLst>
        </pc:spChg>
        <pc:spChg chg="mod">
          <ac:chgData name="PUJA   KARMAKAR" userId="S::20194981@stu.uob.edu.bh::ed018646-69d6-4956-87fe-2c98072a5650" providerId="AD" clId="Web-{491BE7CF-AF0C-B669-2DD9-85D2060FB3EB}" dt="2023-05-21T11:18:24.616" v="1736"/>
          <ac:spMkLst>
            <pc:docMk/>
            <pc:sldMk cId="3733275737" sldId="320"/>
            <ac:spMk id="12" creationId="{0CEB9453-6E70-680D-D64E-23E41DEFD16D}"/>
          </ac:spMkLst>
        </pc:spChg>
        <pc:spChg chg="add mod">
          <ac:chgData name="PUJA   KARMAKAR" userId="S::20194981@stu.uob.edu.bh::ed018646-69d6-4956-87fe-2c98072a5650" providerId="AD" clId="Web-{491BE7CF-AF0C-B669-2DD9-85D2060FB3EB}" dt="2023-05-21T11:16:45.471" v="1700" actId="1076"/>
          <ac:spMkLst>
            <pc:docMk/>
            <pc:sldMk cId="3733275737" sldId="320"/>
            <ac:spMk id="15" creationId="{E85BB4D1-8C59-F4E5-EEDC-0CF86373F2C3}"/>
          </ac:spMkLst>
        </pc:spChg>
        <pc:picChg chg="add del mod">
          <ac:chgData name="PUJA   KARMAKAR" userId="S::20194981@stu.uob.edu.bh::ed018646-69d6-4956-87fe-2c98072a5650" providerId="AD" clId="Web-{491BE7CF-AF0C-B669-2DD9-85D2060FB3EB}" dt="2023-05-21T11:04:53.410" v="1515"/>
          <ac:picMkLst>
            <pc:docMk/>
            <pc:sldMk cId="3733275737" sldId="320"/>
            <ac:picMk id="3" creationId="{EAFED88B-B86B-CF8C-585A-2A025A461BBE}"/>
          </ac:picMkLst>
        </pc:picChg>
        <pc:picChg chg="del">
          <ac:chgData name="PUJA   KARMAKAR" userId="S::20194981@stu.uob.edu.bh::ed018646-69d6-4956-87fe-2c98072a5650" providerId="AD" clId="Web-{491BE7CF-AF0C-B669-2DD9-85D2060FB3EB}" dt="2023-05-21T11:03:58.580" v="1501"/>
          <ac:picMkLst>
            <pc:docMk/>
            <pc:sldMk cId="3733275737" sldId="320"/>
            <ac:picMk id="4" creationId="{5238D7CA-B959-8455-20B8-9D91C246A757}"/>
          </ac:picMkLst>
        </pc:picChg>
        <pc:picChg chg="add mod">
          <ac:chgData name="PUJA   KARMAKAR" userId="S::20194981@stu.uob.edu.bh::ed018646-69d6-4956-87fe-2c98072a5650" providerId="AD" clId="Web-{491BE7CF-AF0C-B669-2DD9-85D2060FB3EB}" dt="2023-05-21T11:15:45.172" v="1691" actId="1076"/>
          <ac:picMkLst>
            <pc:docMk/>
            <pc:sldMk cId="3733275737" sldId="320"/>
            <ac:picMk id="6" creationId="{C4F7C32D-BAA2-4ECE-300A-FE6F47D3EBE6}"/>
          </ac:picMkLst>
        </pc:picChg>
        <pc:picChg chg="add mod modCrop">
          <ac:chgData name="PUJA   KARMAKAR" userId="S::20194981@stu.uob.edu.bh::ed018646-69d6-4956-87fe-2c98072a5650" providerId="AD" clId="Web-{491BE7CF-AF0C-B669-2DD9-85D2060FB3EB}" dt="2023-05-21T11:16:41.627" v="1699" actId="1076"/>
          <ac:picMkLst>
            <pc:docMk/>
            <pc:sldMk cId="3733275737" sldId="320"/>
            <ac:picMk id="10" creationId="{FD92DA79-2C8F-0270-E233-1B95775DB7B1}"/>
          </ac:picMkLst>
        </pc:picChg>
        <pc:picChg chg="add mod">
          <ac:chgData name="PUJA   KARMAKAR" userId="S::20194981@stu.uob.edu.bh::ed018646-69d6-4956-87fe-2c98072a5650" providerId="AD" clId="Web-{491BE7CF-AF0C-B669-2DD9-85D2060FB3EB}" dt="2023-05-21T11:14:10.465" v="1670" actId="1076"/>
          <ac:picMkLst>
            <pc:docMk/>
            <pc:sldMk cId="3733275737" sldId="320"/>
            <ac:picMk id="11" creationId="{4677FCE8-111A-60E7-9370-5422D1D5D158}"/>
          </ac:picMkLst>
        </pc:picChg>
        <pc:picChg chg="add mod">
          <ac:chgData name="PUJA   KARMAKAR" userId="S::20194981@stu.uob.edu.bh::ed018646-69d6-4956-87fe-2c98072a5650" providerId="AD" clId="Web-{491BE7CF-AF0C-B669-2DD9-85D2060FB3EB}" dt="2023-05-21T11:16:03.907" v="1694" actId="1076"/>
          <ac:picMkLst>
            <pc:docMk/>
            <pc:sldMk cId="3733275737" sldId="320"/>
            <ac:picMk id="13" creationId="{79A4750B-69E2-E0AD-C0EB-2194B7D614F6}"/>
          </ac:picMkLst>
        </pc:picChg>
        <pc:picChg chg="del">
          <ac:chgData name="PUJA   KARMAKAR" userId="S::20194981@stu.uob.edu.bh::ed018646-69d6-4956-87fe-2c98072a5650" providerId="AD" clId="Web-{491BE7CF-AF0C-B669-2DD9-85D2060FB3EB}" dt="2023-05-21T11:03:56.689" v="1500"/>
          <ac:picMkLst>
            <pc:docMk/>
            <pc:sldMk cId="3733275737" sldId="320"/>
            <ac:picMk id="14" creationId="{7360920D-8353-F3B2-A1AA-42FDC250F693}"/>
          </ac:picMkLst>
        </pc:picChg>
      </pc:sldChg>
      <pc:sldChg chg="modSp">
        <pc:chgData name="PUJA   KARMAKAR" userId="S::20194981@stu.uob.edu.bh::ed018646-69d6-4956-87fe-2c98072a5650" providerId="AD" clId="Web-{491BE7CF-AF0C-B669-2DD9-85D2060FB3EB}" dt="2023-05-21T11:47:45.235" v="2138" actId="14100"/>
        <pc:sldMkLst>
          <pc:docMk/>
          <pc:sldMk cId="684445193" sldId="321"/>
        </pc:sldMkLst>
        <pc:spChg chg="mod">
          <ac:chgData name="PUJA   KARMAKAR" userId="S::20194981@stu.uob.edu.bh::ed018646-69d6-4956-87fe-2c98072a5650" providerId="AD" clId="Web-{491BE7CF-AF0C-B669-2DD9-85D2060FB3EB}" dt="2023-05-21T11:47:45.235" v="2138" actId="14100"/>
          <ac:spMkLst>
            <pc:docMk/>
            <pc:sldMk cId="684445193" sldId="321"/>
            <ac:spMk id="1866" creationId="{00000000-0000-0000-0000-000000000000}"/>
          </ac:spMkLst>
        </pc:spChg>
      </pc:sldChg>
      <pc:sldChg chg="addSp delSp modSp add replId">
        <pc:chgData name="PUJA   KARMAKAR" userId="S::20194981@stu.uob.edu.bh::ed018646-69d6-4956-87fe-2c98072a5650" providerId="AD" clId="Web-{491BE7CF-AF0C-B669-2DD9-85D2060FB3EB}" dt="2023-05-21T11:38:43.213" v="1981" actId="1076"/>
        <pc:sldMkLst>
          <pc:docMk/>
          <pc:sldMk cId="1974442326" sldId="322"/>
        </pc:sldMkLst>
        <pc:spChg chg="del">
          <ac:chgData name="PUJA   KARMAKAR" userId="S::20194981@stu.uob.edu.bh::ed018646-69d6-4956-87fe-2c98072a5650" providerId="AD" clId="Web-{491BE7CF-AF0C-B669-2DD9-85D2060FB3EB}" dt="2023-05-21T11:21:06.685" v="1770"/>
          <ac:spMkLst>
            <pc:docMk/>
            <pc:sldMk cId="1974442326" sldId="322"/>
            <ac:spMk id="5" creationId="{EC9ACFFD-CD67-AFC1-29FC-AC155E9D5843}"/>
          </ac:spMkLst>
        </pc:spChg>
        <pc:spChg chg="mod">
          <ac:chgData name="PUJA   KARMAKAR" userId="S::20194981@stu.uob.edu.bh::ed018646-69d6-4956-87fe-2c98072a5650" providerId="AD" clId="Web-{491BE7CF-AF0C-B669-2DD9-85D2060FB3EB}" dt="2023-05-21T11:37:34.866" v="1967" actId="1076"/>
          <ac:spMkLst>
            <pc:docMk/>
            <pc:sldMk cId="1974442326" sldId="322"/>
            <ac:spMk id="8" creationId="{6E2ABC75-C83B-CCDF-380E-78DBBD3FEDEC}"/>
          </ac:spMkLst>
        </pc:spChg>
        <pc:spChg chg="mod">
          <ac:chgData name="PUJA   KARMAKAR" userId="S::20194981@stu.uob.edu.bh::ed018646-69d6-4956-87fe-2c98072a5650" providerId="AD" clId="Web-{491BE7CF-AF0C-B669-2DD9-85D2060FB3EB}" dt="2023-05-21T11:30:51.725" v="1868" actId="1076"/>
          <ac:spMkLst>
            <pc:docMk/>
            <pc:sldMk cId="1974442326" sldId="322"/>
            <ac:spMk id="9" creationId="{82E64B3B-839A-2E0B-33B3-5E681AC7EA94}"/>
          </ac:spMkLst>
        </pc:spChg>
        <pc:spChg chg="mod">
          <ac:chgData name="PUJA   KARMAKAR" userId="S::20194981@stu.uob.edu.bh::ed018646-69d6-4956-87fe-2c98072a5650" providerId="AD" clId="Web-{491BE7CF-AF0C-B669-2DD9-85D2060FB3EB}" dt="2023-05-21T11:35:13.876" v="1918" actId="14100"/>
          <ac:spMkLst>
            <pc:docMk/>
            <pc:sldMk cId="1974442326" sldId="322"/>
            <ac:spMk id="12" creationId="{0CEB9453-6E70-680D-D64E-23E41DEFD16D}"/>
          </ac:spMkLst>
        </pc:spChg>
        <pc:spChg chg="del">
          <ac:chgData name="PUJA   KARMAKAR" userId="S::20194981@stu.uob.edu.bh::ed018646-69d6-4956-87fe-2c98072a5650" providerId="AD" clId="Web-{491BE7CF-AF0C-B669-2DD9-85D2060FB3EB}" dt="2023-05-21T11:21:06.685" v="1768"/>
          <ac:spMkLst>
            <pc:docMk/>
            <pc:sldMk cId="1974442326" sldId="322"/>
            <ac:spMk id="15" creationId="{E85BB4D1-8C59-F4E5-EEDC-0CF86373F2C3}"/>
          </ac:spMkLst>
        </pc:spChg>
        <pc:spChg chg="add mod">
          <ac:chgData name="PUJA   KARMAKAR" userId="S::20194981@stu.uob.edu.bh::ed018646-69d6-4956-87fe-2c98072a5650" providerId="AD" clId="Web-{491BE7CF-AF0C-B669-2DD9-85D2060FB3EB}" dt="2023-05-21T11:38:43.213" v="1981" actId="1076"/>
          <ac:spMkLst>
            <pc:docMk/>
            <pc:sldMk cId="1974442326" sldId="322"/>
            <ac:spMk id="16" creationId="{30637183-0D6E-1AD7-06E7-9B558A998F63}"/>
          </ac:spMkLst>
        </pc:spChg>
        <pc:spChg chg="add del mod">
          <ac:chgData name="PUJA   KARMAKAR" userId="S::20194981@stu.uob.edu.bh::ed018646-69d6-4956-87fe-2c98072a5650" providerId="AD" clId="Web-{491BE7CF-AF0C-B669-2DD9-85D2060FB3EB}" dt="2023-05-21T11:36:22.207" v="1956"/>
          <ac:spMkLst>
            <pc:docMk/>
            <pc:sldMk cId="1974442326" sldId="322"/>
            <ac:spMk id="18" creationId="{597619E7-DC2F-BDDB-AE1D-CD9C1D69150C}"/>
          </ac:spMkLst>
        </pc:spChg>
        <pc:spChg chg="add mod">
          <ac:chgData name="PUJA   KARMAKAR" userId="S::20194981@stu.uob.edu.bh::ed018646-69d6-4956-87fe-2c98072a5650" providerId="AD" clId="Web-{491BE7CF-AF0C-B669-2DD9-85D2060FB3EB}" dt="2023-05-21T11:38:12.852" v="1974" actId="14100"/>
          <ac:spMkLst>
            <pc:docMk/>
            <pc:sldMk cId="1974442326" sldId="322"/>
            <ac:spMk id="19" creationId="{47B620A9-C587-9137-D0D6-E9AAF2FC8E42}"/>
          </ac:spMkLst>
        </pc:spChg>
        <pc:picChg chg="add mod">
          <ac:chgData name="PUJA   KARMAKAR" userId="S::20194981@stu.uob.edu.bh::ed018646-69d6-4956-87fe-2c98072a5650" providerId="AD" clId="Web-{491BE7CF-AF0C-B669-2DD9-85D2060FB3EB}" dt="2023-05-21T11:38:23.712" v="1976" actId="1076"/>
          <ac:picMkLst>
            <pc:docMk/>
            <pc:sldMk cId="1974442326" sldId="322"/>
            <ac:picMk id="3" creationId="{D492345D-9E58-9A28-CCE7-6890C5505F17}"/>
          </ac:picMkLst>
        </pc:picChg>
        <pc:picChg chg="add mod">
          <ac:chgData name="PUJA   KARMAKAR" userId="S::20194981@stu.uob.edu.bh::ed018646-69d6-4956-87fe-2c98072a5650" providerId="AD" clId="Web-{491BE7CF-AF0C-B669-2DD9-85D2060FB3EB}" dt="2023-05-21T11:38:28.853" v="1977" actId="1076"/>
          <ac:picMkLst>
            <pc:docMk/>
            <pc:sldMk cId="1974442326" sldId="322"/>
            <ac:picMk id="4" creationId="{2CF63968-8E43-DC68-4ADC-A3BF54B56083}"/>
          </ac:picMkLst>
        </pc:picChg>
        <pc:picChg chg="del">
          <ac:chgData name="PUJA   KARMAKAR" userId="S::20194981@stu.uob.edu.bh::ed018646-69d6-4956-87fe-2c98072a5650" providerId="AD" clId="Web-{491BE7CF-AF0C-B669-2DD9-85D2060FB3EB}" dt="2023-05-21T11:20:58.825" v="1766"/>
          <ac:picMkLst>
            <pc:docMk/>
            <pc:sldMk cId="1974442326" sldId="322"/>
            <ac:picMk id="6" creationId="{C4F7C32D-BAA2-4ECE-300A-FE6F47D3EBE6}"/>
          </ac:picMkLst>
        </pc:picChg>
        <pc:picChg chg="del">
          <ac:chgData name="PUJA   KARMAKAR" userId="S::20194981@stu.uob.edu.bh::ed018646-69d6-4956-87fe-2c98072a5650" providerId="AD" clId="Web-{491BE7CF-AF0C-B669-2DD9-85D2060FB3EB}" dt="2023-05-21T11:21:08.654" v="1771"/>
          <ac:picMkLst>
            <pc:docMk/>
            <pc:sldMk cId="1974442326" sldId="322"/>
            <ac:picMk id="10" creationId="{FD92DA79-2C8F-0270-E233-1B95775DB7B1}"/>
          </ac:picMkLst>
        </pc:picChg>
        <pc:picChg chg="del">
          <ac:chgData name="PUJA   KARMAKAR" userId="S::20194981@stu.uob.edu.bh::ed018646-69d6-4956-87fe-2c98072a5650" providerId="AD" clId="Web-{491BE7CF-AF0C-B669-2DD9-85D2060FB3EB}" dt="2023-05-21T11:21:02.716" v="1767"/>
          <ac:picMkLst>
            <pc:docMk/>
            <pc:sldMk cId="1974442326" sldId="322"/>
            <ac:picMk id="11" creationId="{4677FCE8-111A-60E7-9370-5422D1D5D158}"/>
          </ac:picMkLst>
        </pc:picChg>
        <pc:picChg chg="del">
          <ac:chgData name="PUJA   KARMAKAR" userId="S::20194981@stu.uob.edu.bh::ed018646-69d6-4956-87fe-2c98072a5650" providerId="AD" clId="Web-{491BE7CF-AF0C-B669-2DD9-85D2060FB3EB}" dt="2023-05-21T11:21:06.685" v="1769"/>
          <ac:picMkLst>
            <pc:docMk/>
            <pc:sldMk cId="1974442326" sldId="322"/>
            <ac:picMk id="13" creationId="{79A4750B-69E2-E0AD-C0EB-2194B7D614F6}"/>
          </ac:picMkLst>
        </pc:picChg>
        <pc:picChg chg="add mod">
          <ac:chgData name="PUJA   KARMAKAR" userId="S::20194981@stu.uob.edu.bh::ed018646-69d6-4956-87fe-2c98072a5650" providerId="AD" clId="Web-{491BE7CF-AF0C-B669-2DD9-85D2060FB3EB}" dt="2023-05-21T11:38:32.869" v="1978" actId="1076"/>
          <ac:picMkLst>
            <pc:docMk/>
            <pc:sldMk cId="1974442326" sldId="322"/>
            <ac:picMk id="14" creationId="{D73D1889-0022-9C67-81BF-84606667E281}"/>
          </ac:picMkLst>
        </pc:picChg>
        <pc:picChg chg="add mod">
          <ac:chgData name="PUJA   KARMAKAR" userId="S::20194981@stu.uob.edu.bh::ed018646-69d6-4956-87fe-2c98072a5650" providerId="AD" clId="Web-{491BE7CF-AF0C-B669-2DD9-85D2060FB3EB}" dt="2023-05-21T11:38:03.055" v="1973" actId="1076"/>
          <ac:picMkLst>
            <pc:docMk/>
            <pc:sldMk cId="1974442326" sldId="322"/>
            <ac:picMk id="17" creationId="{3AADCAB7-CB66-34E1-E292-F9CAD22E59BF}"/>
          </ac:picMkLst>
        </pc:picChg>
      </pc:sldChg>
    </pc:docChg>
  </pc:docChgLst>
  <pc:docChgLst>
    <pc:chgData name="PUJA   KARMAKAR" userId="S::20194981@stu.uob.edu.bh::ed018646-69d6-4956-87fe-2c98072a5650" providerId="AD" clId="Web-{1083A611-77D2-381F-A761-3840E974E59E}"/>
    <pc:docChg chg="addSld modSld">
      <pc:chgData name="PUJA   KARMAKAR" userId="S::20194981@stu.uob.edu.bh::ed018646-69d6-4956-87fe-2c98072a5650" providerId="AD" clId="Web-{1083A611-77D2-381F-A761-3840E974E59E}" dt="2023-05-19T14:54:04.829" v="411" actId="20577"/>
      <pc:docMkLst>
        <pc:docMk/>
      </pc:docMkLst>
      <pc:sldChg chg="delSp modSp">
        <pc:chgData name="PUJA   KARMAKAR" userId="S::20194981@stu.uob.edu.bh::ed018646-69d6-4956-87fe-2c98072a5650" providerId="AD" clId="Web-{1083A611-77D2-381F-A761-3840E974E59E}" dt="2023-05-19T14:54:04.829" v="411" actId="20577"/>
        <pc:sldMkLst>
          <pc:docMk/>
          <pc:sldMk cId="109857222" sldId="256"/>
        </pc:sldMkLst>
        <pc:spChg chg="mod">
          <ac:chgData name="PUJA   KARMAKAR" userId="S::20194981@stu.uob.edu.bh::ed018646-69d6-4956-87fe-2c98072a5650" providerId="AD" clId="Web-{1083A611-77D2-381F-A761-3840E974E59E}" dt="2023-05-19T14:54:04.829" v="411" actId="20577"/>
          <ac:spMkLst>
            <pc:docMk/>
            <pc:sldMk cId="109857222" sldId="256"/>
            <ac:spMk id="2" creationId="{00000000-0000-0000-0000-000000000000}"/>
          </ac:spMkLst>
        </pc:spChg>
        <pc:spChg chg="del">
          <ac:chgData name="PUJA   KARMAKAR" userId="S::20194981@stu.uob.edu.bh::ed018646-69d6-4956-87fe-2c98072a5650" providerId="AD" clId="Web-{1083A611-77D2-381F-A761-3840E974E59E}" dt="2023-05-19T14:36:29.880" v="296"/>
          <ac:spMkLst>
            <pc:docMk/>
            <pc:sldMk cId="109857222" sldId="256"/>
            <ac:spMk id="3" creationId="{00000000-0000-0000-0000-000000000000}"/>
          </ac:spMkLst>
        </pc:spChg>
      </pc:sldChg>
      <pc:sldChg chg="new">
        <pc:chgData name="PUJA   KARMAKAR" userId="S::20194981@stu.uob.edu.bh::ed018646-69d6-4956-87fe-2c98072a5650" providerId="AD" clId="Web-{1083A611-77D2-381F-A761-3840E974E59E}" dt="2023-05-19T14:48:56.774" v="336"/>
        <pc:sldMkLst>
          <pc:docMk/>
          <pc:sldMk cId="305444529" sldId="257"/>
        </pc:sldMkLst>
      </pc:sldChg>
      <pc:sldChg chg="new">
        <pc:chgData name="PUJA   KARMAKAR" userId="S::20194981@stu.uob.edu.bh::ed018646-69d6-4956-87fe-2c98072a5650" providerId="AD" clId="Web-{1083A611-77D2-381F-A761-3840E974E59E}" dt="2023-05-19T14:48:59.805" v="337"/>
        <pc:sldMkLst>
          <pc:docMk/>
          <pc:sldMk cId="412991271" sldId="258"/>
        </pc:sldMkLst>
      </pc:sldChg>
      <pc:sldChg chg="new">
        <pc:chgData name="PUJA   KARMAKAR" userId="S::20194981@stu.uob.edu.bh::ed018646-69d6-4956-87fe-2c98072a5650" providerId="AD" clId="Web-{1083A611-77D2-381F-A761-3840E974E59E}" dt="2023-05-19T14:49:01.665" v="338"/>
        <pc:sldMkLst>
          <pc:docMk/>
          <pc:sldMk cId="2615791871" sldId="259"/>
        </pc:sldMkLst>
      </pc:sldChg>
      <pc:sldChg chg="new">
        <pc:chgData name="PUJA   KARMAKAR" userId="S::20194981@stu.uob.edu.bh::ed018646-69d6-4956-87fe-2c98072a5650" providerId="AD" clId="Web-{1083A611-77D2-381F-A761-3840E974E59E}" dt="2023-05-19T14:49:02.509" v="339"/>
        <pc:sldMkLst>
          <pc:docMk/>
          <pc:sldMk cId="3583968819" sldId="260"/>
        </pc:sldMkLst>
      </pc:sldChg>
    </pc:docChg>
  </pc:docChgLst>
  <pc:docChgLst>
    <pc:chgData name="PUJA   KARMAKAR" userId="S::20194981@stu.uob.edu.bh::ed018646-69d6-4956-87fe-2c98072a5650" providerId="AD" clId="Web-{1F76CE6F-AE5C-E3BC-BD0A-5FCEBFA8E897}"/>
    <pc:docChg chg="mod addSld delSld modSld sldOrd modMainMaster">
      <pc:chgData name="PUJA   KARMAKAR" userId="S::20194981@stu.uob.edu.bh::ed018646-69d6-4956-87fe-2c98072a5650" providerId="AD" clId="Web-{1F76CE6F-AE5C-E3BC-BD0A-5FCEBFA8E897}" dt="2023-05-20T11:29:23.279" v="925" actId="1076"/>
      <pc:docMkLst>
        <pc:docMk/>
      </pc:docMkLst>
      <pc:sldChg chg="modSp">
        <pc:chgData name="PUJA   KARMAKAR" userId="S::20194981@stu.uob.edu.bh::ed018646-69d6-4956-87fe-2c98072a5650" providerId="AD" clId="Web-{1F76CE6F-AE5C-E3BC-BD0A-5FCEBFA8E897}" dt="2023-05-20T10:55:53.329" v="539" actId="20577"/>
        <pc:sldMkLst>
          <pc:docMk/>
          <pc:sldMk cId="109857222" sldId="256"/>
        </pc:sldMkLst>
        <pc:spChg chg="mod">
          <ac:chgData name="PUJA   KARMAKAR" userId="S::20194981@stu.uob.edu.bh::ed018646-69d6-4956-87fe-2c98072a5650" providerId="AD" clId="Web-{1F76CE6F-AE5C-E3BC-BD0A-5FCEBFA8E897}" dt="2023-05-20T10:55:53.329" v="539" actId="20577"/>
          <ac:spMkLst>
            <pc:docMk/>
            <pc:sldMk cId="109857222" sldId="256"/>
            <ac:spMk id="2" creationId="{00000000-0000-0000-0000-000000000000}"/>
          </ac:spMkLst>
        </pc:spChg>
      </pc:sldChg>
      <pc:sldChg chg="modSp del">
        <pc:chgData name="PUJA   KARMAKAR" userId="S::20194981@stu.uob.edu.bh::ed018646-69d6-4956-87fe-2c98072a5650" providerId="AD" clId="Web-{1F76CE6F-AE5C-E3BC-BD0A-5FCEBFA8E897}" dt="2023-05-20T10:29:04.365" v="189"/>
        <pc:sldMkLst>
          <pc:docMk/>
          <pc:sldMk cId="412991271" sldId="258"/>
        </pc:sldMkLst>
        <pc:spChg chg="mod">
          <ac:chgData name="PUJA   KARMAKAR" userId="S::20194981@stu.uob.edu.bh::ed018646-69d6-4956-87fe-2c98072a5650" providerId="AD" clId="Web-{1F76CE6F-AE5C-E3BC-BD0A-5FCEBFA8E897}" dt="2023-05-20T10:24:26.337" v="115" actId="1076"/>
          <ac:spMkLst>
            <pc:docMk/>
            <pc:sldMk cId="412991271" sldId="258"/>
            <ac:spMk id="5" creationId="{534F7BE5-7B94-B2E3-46C0-2D7DDF261890}"/>
          </ac:spMkLst>
        </pc:spChg>
      </pc:sldChg>
      <pc:sldChg chg="addSp delSp modSp">
        <pc:chgData name="PUJA   KARMAKAR" userId="S::20194981@stu.uob.edu.bh::ed018646-69d6-4956-87fe-2c98072a5650" providerId="AD" clId="Web-{1F76CE6F-AE5C-E3BC-BD0A-5FCEBFA8E897}" dt="2023-05-20T11:29:23.279" v="925" actId="1076"/>
        <pc:sldMkLst>
          <pc:docMk/>
          <pc:sldMk cId="2615791871" sldId="259"/>
        </pc:sldMkLst>
        <pc:spChg chg="del">
          <ac:chgData name="PUJA   KARMAKAR" userId="S::20194981@stu.uob.edu.bh::ed018646-69d6-4956-87fe-2c98072a5650" providerId="AD" clId="Web-{1F76CE6F-AE5C-E3BC-BD0A-5FCEBFA8E897}" dt="2023-05-20T10:14:41.123" v="24"/>
          <ac:spMkLst>
            <pc:docMk/>
            <pc:sldMk cId="2615791871" sldId="259"/>
            <ac:spMk id="3" creationId="{359CF0D9-89A5-6F35-AA39-1D30B7908150}"/>
          </ac:spMkLst>
        </pc:spChg>
        <pc:spChg chg="add mod">
          <ac:chgData name="PUJA   KARMAKAR" userId="S::20194981@stu.uob.edu.bh::ed018646-69d6-4956-87fe-2c98072a5650" providerId="AD" clId="Web-{1F76CE6F-AE5C-E3BC-BD0A-5FCEBFA8E897}" dt="2023-05-20T11:28:18.995" v="910" actId="1076"/>
          <ac:spMkLst>
            <pc:docMk/>
            <pc:sldMk cId="2615791871" sldId="259"/>
            <ac:spMk id="4" creationId="{5355A9FD-CC01-C767-5DED-D0B6D6EACD9D}"/>
          </ac:spMkLst>
        </pc:spChg>
        <pc:spChg chg="del">
          <ac:chgData name="PUJA   KARMAKAR" userId="S::20194981@stu.uob.edu.bh::ed018646-69d6-4956-87fe-2c98072a5650" providerId="AD" clId="Web-{1F76CE6F-AE5C-E3BC-BD0A-5FCEBFA8E897}" dt="2023-05-20T10:14:43.233" v="25"/>
          <ac:spMkLst>
            <pc:docMk/>
            <pc:sldMk cId="2615791871" sldId="259"/>
            <ac:spMk id="6" creationId="{D0A60AD5-6061-1227-AFE9-8BB02121A39F}"/>
          </ac:spMkLst>
        </pc:spChg>
        <pc:spChg chg="mod">
          <ac:chgData name="PUJA   KARMAKAR" userId="S::20194981@stu.uob.edu.bh::ed018646-69d6-4956-87fe-2c98072a5650" providerId="AD" clId="Web-{1F76CE6F-AE5C-E3BC-BD0A-5FCEBFA8E897}" dt="2023-05-20T10:15:46.579" v="36" actId="14100"/>
          <ac:spMkLst>
            <pc:docMk/>
            <pc:sldMk cId="2615791871" sldId="259"/>
            <ac:spMk id="15" creationId="{C8F65FB5-3731-F60C-B580-B60C92EB6DA0}"/>
          </ac:spMkLst>
        </pc:spChg>
        <pc:spChg chg="mod">
          <ac:chgData name="PUJA   KARMAKAR" userId="S::20194981@stu.uob.edu.bh::ed018646-69d6-4956-87fe-2c98072a5650" providerId="AD" clId="Web-{1F76CE6F-AE5C-E3BC-BD0A-5FCEBFA8E897}" dt="2023-05-20T11:25:59.864" v="900" actId="14100"/>
          <ac:spMkLst>
            <pc:docMk/>
            <pc:sldMk cId="2615791871" sldId="259"/>
            <ac:spMk id="16" creationId="{E646472E-DD23-52FD-B04C-B1913586F8D9}"/>
          </ac:spMkLst>
        </pc:spChg>
        <pc:spChg chg="add mod">
          <ac:chgData name="PUJA   KARMAKAR" userId="S::20194981@stu.uob.edu.bh::ed018646-69d6-4956-87fe-2c98072a5650" providerId="AD" clId="Web-{1F76CE6F-AE5C-E3BC-BD0A-5FCEBFA8E897}" dt="2023-05-20T11:29:23.279" v="925" actId="1076"/>
          <ac:spMkLst>
            <pc:docMk/>
            <pc:sldMk cId="2615791871" sldId="259"/>
            <ac:spMk id="19" creationId="{74BFFBB2-4F93-9CDE-5B4A-0F73C59A30D7}"/>
          </ac:spMkLst>
        </pc:spChg>
        <pc:spChg chg="mod">
          <ac:chgData name="PUJA   KARMAKAR" userId="S::20194981@stu.uob.edu.bh::ed018646-69d6-4956-87fe-2c98072a5650" providerId="AD" clId="Web-{1F76CE6F-AE5C-E3BC-BD0A-5FCEBFA8E897}" dt="2023-05-20T10:18:57.088" v="62"/>
          <ac:spMkLst>
            <pc:docMk/>
            <pc:sldMk cId="2615791871" sldId="259"/>
            <ac:spMk id="23" creationId="{3DE077B8-AD41-33E0-962F-0A1719CD5E42}"/>
          </ac:spMkLst>
        </pc:spChg>
        <pc:spChg chg="mod">
          <ac:chgData name="PUJA   KARMAKAR" userId="S::20194981@stu.uob.edu.bh::ed018646-69d6-4956-87fe-2c98072a5650" providerId="AD" clId="Web-{1F76CE6F-AE5C-E3BC-BD0A-5FCEBFA8E897}" dt="2023-05-20T10:34:05.238" v="238"/>
          <ac:spMkLst>
            <pc:docMk/>
            <pc:sldMk cId="2615791871" sldId="259"/>
            <ac:spMk id="24" creationId="{C8726FA9-0070-2E9A-26C9-AEC445E65E3A}"/>
          </ac:spMkLst>
        </pc:spChg>
        <pc:spChg chg="add mod">
          <ac:chgData name="PUJA   KARMAKAR" userId="S::20194981@stu.uob.edu.bh::ed018646-69d6-4956-87fe-2c98072a5650" providerId="AD" clId="Web-{1F76CE6F-AE5C-E3BC-BD0A-5FCEBFA8E897}" dt="2023-05-20T10:32:52.282" v="229" actId="1076"/>
          <ac:spMkLst>
            <pc:docMk/>
            <pc:sldMk cId="2615791871" sldId="259"/>
            <ac:spMk id="27" creationId="{EA50875C-F9FA-71C8-13C9-A72EDD9B05FE}"/>
          </ac:spMkLst>
        </pc:spChg>
        <pc:spChg chg="add mod">
          <ac:chgData name="PUJA   KARMAKAR" userId="S::20194981@stu.uob.edu.bh::ed018646-69d6-4956-87fe-2c98072a5650" providerId="AD" clId="Web-{1F76CE6F-AE5C-E3BC-BD0A-5FCEBFA8E897}" dt="2023-05-20T10:32:52.298" v="230" actId="1076"/>
          <ac:spMkLst>
            <pc:docMk/>
            <pc:sldMk cId="2615791871" sldId="259"/>
            <ac:spMk id="29" creationId="{75186186-DFFB-99C9-0839-49C489C00EB5}"/>
          </ac:spMkLst>
        </pc:spChg>
        <pc:spChg chg="mod">
          <ac:chgData name="PUJA   KARMAKAR" userId="S::20194981@stu.uob.edu.bh::ed018646-69d6-4956-87fe-2c98072a5650" providerId="AD" clId="Web-{1F76CE6F-AE5C-E3BC-BD0A-5FCEBFA8E897}" dt="2023-05-20T10:20:52.265" v="78" actId="14100"/>
          <ac:spMkLst>
            <pc:docMk/>
            <pc:sldMk cId="2615791871" sldId="259"/>
            <ac:spMk id="31" creationId="{F9FD285A-35AF-88A9-032F-FD866535B9C1}"/>
          </ac:spMkLst>
        </pc:spChg>
        <pc:spChg chg="mod">
          <ac:chgData name="PUJA   KARMAKAR" userId="S::20194981@stu.uob.edu.bh::ed018646-69d6-4956-87fe-2c98072a5650" providerId="AD" clId="Web-{1F76CE6F-AE5C-E3BC-BD0A-5FCEBFA8E897}" dt="2023-05-20T10:34:45.506" v="243"/>
          <ac:spMkLst>
            <pc:docMk/>
            <pc:sldMk cId="2615791871" sldId="259"/>
            <ac:spMk id="32" creationId="{7AE18B33-A526-E5E7-984A-21F2C72F88A9}"/>
          </ac:spMkLst>
        </pc:spChg>
        <pc:spChg chg="mod">
          <ac:chgData name="PUJA   KARMAKAR" userId="S::20194981@stu.uob.edu.bh::ed018646-69d6-4956-87fe-2c98072a5650" providerId="AD" clId="Web-{1F76CE6F-AE5C-E3BC-BD0A-5FCEBFA8E897}" dt="2023-05-20T10:35:19.960" v="248" actId="1076"/>
          <ac:spMkLst>
            <pc:docMk/>
            <pc:sldMk cId="2615791871" sldId="259"/>
            <ac:spMk id="35" creationId="{17FF5DC4-4F98-13F8-581B-FD9F97877AFA}"/>
          </ac:spMkLst>
        </pc:spChg>
        <pc:spChg chg="mod">
          <ac:chgData name="PUJA   KARMAKAR" userId="S::20194981@stu.uob.edu.bh::ed018646-69d6-4956-87fe-2c98072a5650" providerId="AD" clId="Web-{1F76CE6F-AE5C-E3BC-BD0A-5FCEBFA8E897}" dt="2023-05-20T10:35:08.960" v="247" actId="1076"/>
          <ac:spMkLst>
            <pc:docMk/>
            <pc:sldMk cId="2615791871" sldId="259"/>
            <ac:spMk id="36" creationId="{B0029359-6157-20DE-137D-0D40954AECD1}"/>
          </ac:spMkLst>
        </pc:spChg>
        <pc:spChg chg="mod">
          <ac:chgData name="PUJA   KARMAKAR" userId="S::20194981@stu.uob.edu.bh::ed018646-69d6-4956-87fe-2c98072a5650" providerId="AD" clId="Web-{1F76CE6F-AE5C-E3BC-BD0A-5FCEBFA8E897}" dt="2023-05-20T10:27:18.954" v="176" actId="14100"/>
          <ac:spMkLst>
            <pc:docMk/>
            <pc:sldMk cId="2615791871" sldId="259"/>
            <ac:spMk id="40" creationId="{72AAAD18-C5EA-8E07-D481-C185BFDFD658}"/>
          </ac:spMkLst>
        </pc:spChg>
        <pc:spChg chg="mod">
          <ac:chgData name="PUJA   KARMAKAR" userId="S::20194981@stu.uob.edu.bh::ed018646-69d6-4956-87fe-2c98072a5650" providerId="AD" clId="Web-{1F76CE6F-AE5C-E3BC-BD0A-5FCEBFA8E897}" dt="2023-05-20T10:28:30.176" v="187" actId="20577"/>
          <ac:spMkLst>
            <pc:docMk/>
            <pc:sldMk cId="2615791871" sldId="259"/>
            <ac:spMk id="43" creationId="{17AD791D-4909-D077-03C7-116F570C75A6}"/>
          </ac:spMkLst>
        </pc:spChg>
        <pc:spChg chg="mod">
          <ac:chgData name="PUJA   KARMAKAR" userId="S::20194981@stu.uob.edu.bh::ed018646-69d6-4956-87fe-2c98072a5650" providerId="AD" clId="Web-{1F76CE6F-AE5C-E3BC-BD0A-5FCEBFA8E897}" dt="2023-05-20T10:26:27.811" v="169" actId="1076"/>
          <ac:spMkLst>
            <pc:docMk/>
            <pc:sldMk cId="2615791871" sldId="259"/>
            <ac:spMk id="44" creationId="{946AC1CF-8E15-379F-CA66-D9ABFF49D763}"/>
          </ac:spMkLst>
        </pc:spChg>
        <pc:spChg chg="add del mod">
          <ac:chgData name="PUJA   KARMAKAR" userId="S::20194981@stu.uob.edu.bh::ed018646-69d6-4956-87fe-2c98072a5650" providerId="AD" clId="Web-{1F76CE6F-AE5C-E3BC-BD0A-5FCEBFA8E897}" dt="2023-05-20T10:30:30.682" v="198"/>
          <ac:spMkLst>
            <pc:docMk/>
            <pc:sldMk cId="2615791871" sldId="259"/>
            <ac:spMk id="49" creationId="{D631DD17-8373-A217-8E47-A545534B25EC}"/>
          </ac:spMkLst>
        </pc:spChg>
        <pc:spChg chg="add del mod">
          <ac:chgData name="PUJA   KARMAKAR" userId="S::20194981@stu.uob.edu.bh::ed018646-69d6-4956-87fe-2c98072a5650" providerId="AD" clId="Web-{1F76CE6F-AE5C-E3BC-BD0A-5FCEBFA8E897}" dt="2023-05-20T10:31:59.920" v="209"/>
          <ac:spMkLst>
            <pc:docMk/>
            <pc:sldMk cId="2615791871" sldId="259"/>
            <ac:spMk id="50" creationId="{B479DC4C-844C-E54E-60B6-223F74191FA0}"/>
          </ac:spMkLst>
        </pc:spChg>
        <pc:grpChg chg="add del">
          <ac:chgData name="PUJA   KARMAKAR" userId="S::20194981@stu.uob.edu.bh::ed018646-69d6-4956-87fe-2c98072a5650" providerId="AD" clId="Web-{1F76CE6F-AE5C-E3BC-BD0A-5FCEBFA8E897}" dt="2023-05-20T10:15:06.671" v="31"/>
          <ac:grpSpMkLst>
            <pc:docMk/>
            <pc:sldMk cId="2615791871" sldId="259"/>
            <ac:grpSpMk id="9" creationId="{F9D53AD9-2476-5869-910D-3130236356DE}"/>
          </ac:grpSpMkLst>
        </pc:grpChg>
        <pc:grpChg chg="add del">
          <ac:chgData name="PUJA   KARMAKAR" userId="S::20194981@stu.uob.edu.bh::ed018646-69d6-4956-87fe-2c98072a5650" providerId="AD" clId="Web-{1F76CE6F-AE5C-E3BC-BD0A-5FCEBFA8E897}" dt="2023-05-20T10:15:06.671" v="30"/>
          <ac:grpSpMkLst>
            <pc:docMk/>
            <pc:sldMk cId="2615791871" sldId="259"/>
            <ac:grpSpMk id="13" creationId="{16EBE51D-07A7-7BA5-FF54-E71AEFEB50D5}"/>
          </ac:grpSpMkLst>
        </pc:grpChg>
        <pc:grpChg chg="add mod">
          <ac:chgData name="PUJA   KARMAKAR" userId="S::20194981@stu.uob.edu.bh::ed018646-69d6-4956-87fe-2c98072a5650" providerId="AD" clId="Web-{1F76CE6F-AE5C-E3BC-BD0A-5FCEBFA8E897}" dt="2023-05-20T11:29:23.279" v="924" actId="1076"/>
          <ac:grpSpMkLst>
            <pc:docMk/>
            <pc:sldMk cId="2615791871" sldId="259"/>
            <ac:grpSpMk id="17" creationId="{D09D9A2B-0E12-2805-9695-FDCE0850F416}"/>
          </ac:grpSpMkLst>
        </pc:grpChg>
        <pc:grpChg chg="add mod">
          <ac:chgData name="PUJA   KARMAKAR" userId="S::20194981@stu.uob.edu.bh::ed018646-69d6-4956-87fe-2c98072a5650" providerId="AD" clId="Web-{1F76CE6F-AE5C-E3BC-BD0A-5FCEBFA8E897}" dt="2023-05-20T10:32:52.266" v="228" actId="1076"/>
          <ac:grpSpMkLst>
            <pc:docMk/>
            <pc:sldMk cId="2615791871" sldId="259"/>
            <ac:grpSpMk id="25" creationId="{1FA45A4A-40D8-7933-E8C2-4E8092EF3130}"/>
          </ac:grpSpMkLst>
        </pc:grpChg>
        <pc:grpChg chg="add mod">
          <ac:chgData name="PUJA   KARMAKAR" userId="S::20194981@stu.uob.edu.bh::ed018646-69d6-4956-87fe-2c98072a5650" providerId="AD" clId="Web-{1F76CE6F-AE5C-E3BC-BD0A-5FCEBFA8E897}" dt="2023-05-20T10:32:52.298" v="231" actId="1076"/>
          <ac:grpSpMkLst>
            <pc:docMk/>
            <pc:sldMk cId="2615791871" sldId="259"/>
            <ac:grpSpMk id="33" creationId="{58B41F8B-AEDD-E41C-EE70-5F691032C130}"/>
          </ac:grpSpMkLst>
        </pc:grpChg>
        <pc:grpChg chg="add mod">
          <ac:chgData name="PUJA   KARMAKAR" userId="S::20194981@stu.uob.edu.bh::ed018646-69d6-4956-87fe-2c98072a5650" providerId="AD" clId="Web-{1F76CE6F-AE5C-E3BC-BD0A-5FCEBFA8E897}" dt="2023-05-20T10:34:52.459" v="244" actId="14100"/>
          <ac:grpSpMkLst>
            <pc:docMk/>
            <pc:sldMk cId="2615791871" sldId="259"/>
            <ac:grpSpMk id="37" creationId="{A7336BA2-14E4-83DC-745A-467AA5498B49}"/>
          </ac:grpSpMkLst>
        </pc:grpChg>
        <pc:grpChg chg="add mod">
          <ac:chgData name="PUJA   KARMAKAR" userId="S::20194981@stu.uob.edu.bh::ed018646-69d6-4956-87fe-2c98072a5650" providerId="AD" clId="Web-{1F76CE6F-AE5C-E3BC-BD0A-5FCEBFA8E897}" dt="2023-05-20T10:32:52.329" v="233" actId="1076"/>
          <ac:grpSpMkLst>
            <pc:docMk/>
            <pc:sldMk cId="2615791871" sldId="259"/>
            <ac:grpSpMk id="41" creationId="{22AE6569-41E0-546B-5AB8-502348063E87}"/>
          </ac:grpSpMkLst>
        </pc:grpChg>
        <pc:grpChg chg="add mod">
          <ac:chgData name="PUJA   KARMAKAR" userId="S::20194981@stu.uob.edu.bh::ed018646-69d6-4956-87fe-2c98072a5650" providerId="AD" clId="Web-{1F76CE6F-AE5C-E3BC-BD0A-5FCEBFA8E897}" dt="2023-05-20T10:32:52.344" v="234" actId="1076"/>
          <ac:grpSpMkLst>
            <pc:docMk/>
            <pc:sldMk cId="2615791871" sldId="259"/>
            <ac:grpSpMk id="45" creationId="{56BCB240-67D4-C9F0-D3BA-897C96AC1BB7}"/>
          </ac:grpSpMkLst>
        </pc:grpChg>
        <pc:picChg chg="add del mod">
          <ac:chgData name="PUJA   KARMAKAR" userId="S::20194981@stu.uob.edu.bh::ed018646-69d6-4956-87fe-2c98072a5650" providerId="AD" clId="Web-{1F76CE6F-AE5C-E3BC-BD0A-5FCEBFA8E897}" dt="2023-05-20T10:17:57.288" v="51"/>
          <ac:picMkLst>
            <pc:docMk/>
            <pc:sldMk cId="2615791871" sldId="259"/>
            <ac:picMk id="21" creationId="{6ABC48B0-CE57-EE22-E2E4-29CB754C6FDA}"/>
          </ac:picMkLst>
        </pc:picChg>
        <pc:picChg chg="add del mod">
          <ac:chgData name="PUJA   KARMAKAR" userId="S::20194981@stu.uob.edu.bh::ed018646-69d6-4956-87fe-2c98072a5650" providerId="AD" clId="Web-{1F76CE6F-AE5C-E3BC-BD0A-5FCEBFA8E897}" dt="2023-05-20T10:24:42.932" v="122"/>
          <ac:picMkLst>
            <pc:docMk/>
            <pc:sldMk cId="2615791871" sldId="259"/>
            <ac:picMk id="47" creationId="{43A7D136-2C5E-BA4C-2007-198C5D8CFE1A}"/>
          </ac:picMkLst>
        </pc:picChg>
        <pc:picChg chg="add del mod">
          <ac:chgData name="PUJA   KARMAKAR" userId="S::20194981@stu.uob.edu.bh::ed018646-69d6-4956-87fe-2c98072a5650" providerId="AD" clId="Web-{1F76CE6F-AE5C-E3BC-BD0A-5FCEBFA8E897}" dt="2023-05-20T10:30:05.431" v="196"/>
          <ac:picMkLst>
            <pc:docMk/>
            <pc:sldMk cId="2615791871" sldId="259"/>
            <ac:picMk id="48" creationId="{A55EDAF9-F60A-9F58-5271-6F87A1DF433C}"/>
          </ac:picMkLst>
        </pc:picChg>
        <pc:picChg chg="add del mod">
          <ac:chgData name="PUJA   KARMAKAR" userId="S::20194981@stu.uob.edu.bh::ed018646-69d6-4956-87fe-2c98072a5650" providerId="AD" clId="Web-{1F76CE6F-AE5C-E3BC-BD0A-5FCEBFA8E897}" dt="2023-05-20T11:24:32.656" v="888"/>
          <ac:picMkLst>
            <pc:docMk/>
            <pc:sldMk cId="2615791871" sldId="259"/>
            <ac:picMk id="52" creationId="{134B83F7-9A46-EAF5-ECA1-C2CBB05F6462}"/>
          </ac:picMkLst>
        </pc:picChg>
        <pc:picChg chg="add mod ord modCrop">
          <ac:chgData name="PUJA   KARMAKAR" userId="S::20194981@stu.uob.edu.bh::ed018646-69d6-4956-87fe-2c98072a5650" providerId="AD" clId="Web-{1F76CE6F-AE5C-E3BC-BD0A-5FCEBFA8E897}" dt="2023-05-20T11:29:07.309" v="921" actId="1076"/>
          <ac:picMkLst>
            <pc:docMk/>
            <pc:sldMk cId="2615791871" sldId="259"/>
            <ac:picMk id="54" creationId="{766A7881-06ED-982F-CD46-2DA79EA1E69A}"/>
          </ac:picMkLst>
        </pc:picChg>
      </pc:sldChg>
      <pc:sldChg chg="addSp modSp">
        <pc:chgData name="PUJA   KARMAKAR" userId="S::20194981@stu.uob.edu.bh::ed018646-69d6-4956-87fe-2c98072a5650" providerId="AD" clId="Web-{1F76CE6F-AE5C-E3BC-BD0A-5FCEBFA8E897}" dt="2023-05-20T10:30:41.635" v="201"/>
        <pc:sldMkLst>
          <pc:docMk/>
          <pc:sldMk cId="3583968819" sldId="260"/>
        </pc:sldMkLst>
        <pc:spChg chg="add mod">
          <ac:chgData name="PUJA   KARMAKAR" userId="S::20194981@stu.uob.edu.bh::ed018646-69d6-4956-87fe-2c98072a5650" providerId="AD" clId="Web-{1F76CE6F-AE5C-E3BC-BD0A-5FCEBFA8E897}" dt="2023-05-20T10:30:41.635" v="201"/>
          <ac:spMkLst>
            <pc:docMk/>
            <pc:sldMk cId="3583968819" sldId="260"/>
            <ac:spMk id="2" creationId="{5746CF61-E979-9307-03F6-C598B9F5F233}"/>
          </ac:spMkLst>
        </pc:spChg>
      </pc:sldChg>
      <pc:sldChg chg="addSp delSp modSp">
        <pc:chgData name="PUJA   KARMAKAR" userId="S::20194981@stu.uob.edu.bh::ed018646-69d6-4956-87fe-2c98072a5650" providerId="AD" clId="Web-{1F76CE6F-AE5C-E3BC-BD0A-5FCEBFA8E897}" dt="2023-05-20T10:30:41.635" v="201"/>
        <pc:sldMkLst>
          <pc:docMk/>
          <pc:sldMk cId="2851221707" sldId="261"/>
        </pc:sldMkLst>
        <pc:spChg chg="add mod">
          <ac:chgData name="PUJA   KARMAKAR" userId="S::20194981@stu.uob.edu.bh::ed018646-69d6-4956-87fe-2c98072a5650" providerId="AD" clId="Web-{1F76CE6F-AE5C-E3BC-BD0A-5FCEBFA8E897}" dt="2023-05-20T10:30:41.635" v="201"/>
          <ac:spMkLst>
            <pc:docMk/>
            <pc:sldMk cId="2851221707" sldId="261"/>
            <ac:spMk id="2" creationId="{798FBD26-9584-FAD8-1807-3A8E07A8F620}"/>
          </ac:spMkLst>
        </pc:spChg>
        <pc:spChg chg="mod ord">
          <ac:chgData name="PUJA   KARMAKAR" userId="S::20194981@stu.uob.edu.bh::ed018646-69d6-4956-87fe-2c98072a5650" providerId="AD" clId="Web-{1F76CE6F-AE5C-E3BC-BD0A-5FCEBFA8E897}" dt="2023-05-20T10:13:59.621" v="20" actId="1076"/>
          <ac:spMkLst>
            <pc:docMk/>
            <pc:sldMk cId="2851221707" sldId="261"/>
            <ac:spMk id="14" creationId="{3BD70173-E4A8-0649-356C-4DA81615F191}"/>
          </ac:spMkLst>
        </pc:spChg>
        <pc:grpChg chg="add del mod">
          <ac:chgData name="PUJA   KARMAKAR" userId="S::20194981@stu.uob.edu.bh::ed018646-69d6-4956-87fe-2c98072a5650" providerId="AD" clId="Web-{1F76CE6F-AE5C-E3BC-BD0A-5FCEBFA8E897}" dt="2023-05-20T10:14:04.137" v="22"/>
          <ac:grpSpMkLst>
            <pc:docMk/>
            <pc:sldMk cId="2851221707" sldId="261"/>
            <ac:grpSpMk id="95" creationId="{F8CDF666-1523-833A-09B3-77E5A5B0E75E}"/>
          </ac:grpSpMkLst>
        </pc:grpChg>
        <pc:picChg chg="mod ord">
          <ac:chgData name="PUJA   KARMAKAR" userId="S::20194981@stu.uob.edu.bh::ed018646-69d6-4956-87fe-2c98072a5650" providerId="AD" clId="Web-{1F76CE6F-AE5C-E3BC-BD0A-5FCEBFA8E897}" dt="2023-05-20T10:13:58.528" v="19"/>
          <ac:picMkLst>
            <pc:docMk/>
            <pc:sldMk cId="2851221707" sldId="261"/>
            <ac:picMk id="6" creationId="{E8A8D548-AEC1-5E9F-9088-4A2E03B454E4}"/>
          </ac:picMkLst>
        </pc:picChg>
      </pc:sldChg>
      <pc:sldChg chg="addSp modSp">
        <pc:chgData name="PUJA   KARMAKAR" userId="S::20194981@stu.uob.edu.bh::ed018646-69d6-4956-87fe-2c98072a5650" providerId="AD" clId="Web-{1F76CE6F-AE5C-E3BC-BD0A-5FCEBFA8E897}" dt="2023-05-20T10:30:41.635" v="201"/>
        <pc:sldMkLst>
          <pc:docMk/>
          <pc:sldMk cId="2314257264" sldId="263"/>
        </pc:sldMkLst>
        <pc:spChg chg="add mod">
          <ac:chgData name="PUJA   KARMAKAR" userId="S::20194981@stu.uob.edu.bh::ed018646-69d6-4956-87fe-2c98072a5650" providerId="AD" clId="Web-{1F76CE6F-AE5C-E3BC-BD0A-5FCEBFA8E897}" dt="2023-05-20T10:30:41.635" v="201"/>
          <ac:spMkLst>
            <pc:docMk/>
            <pc:sldMk cId="2314257264" sldId="263"/>
            <ac:spMk id="4" creationId="{989188AD-BE7A-36C9-A77A-C17A73A03B21}"/>
          </ac:spMkLst>
        </pc:spChg>
      </pc:sldChg>
      <pc:sldChg chg="addSp modSp">
        <pc:chgData name="PUJA   KARMAKAR" userId="S::20194981@stu.uob.edu.bh::ed018646-69d6-4956-87fe-2c98072a5650" providerId="AD" clId="Web-{1F76CE6F-AE5C-E3BC-BD0A-5FCEBFA8E897}" dt="2023-05-20T10:30:41.635" v="201"/>
        <pc:sldMkLst>
          <pc:docMk/>
          <pc:sldMk cId="3109739039" sldId="264"/>
        </pc:sldMkLst>
        <pc:spChg chg="add mod">
          <ac:chgData name="PUJA   KARMAKAR" userId="S::20194981@stu.uob.edu.bh::ed018646-69d6-4956-87fe-2c98072a5650" providerId="AD" clId="Web-{1F76CE6F-AE5C-E3BC-BD0A-5FCEBFA8E897}" dt="2023-05-20T10:30:41.635" v="201"/>
          <ac:spMkLst>
            <pc:docMk/>
            <pc:sldMk cId="3109739039" sldId="264"/>
            <ac:spMk id="4" creationId="{778C35F1-1240-71F5-BB1B-1ED378866F77}"/>
          </ac:spMkLst>
        </pc:spChg>
      </pc:sldChg>
      <pc:sldChg chg="addSp modSp">
        <pc:chgData name="PUJA   KARMAKAR" userId="S::20194981@stu.uob.edu.bh::ed018646-69d6-4956-87fe-2c98072a5650" providerId="AD" clId="Web-{1F76CE6F-AE5C-E3BC-BD0A-5FCEBFA8E897}" dt="2023-05-20T10:30:41.635" v="201"/>
        <pc:sldMkLst>
          <pc:docMk/>
          <pc:sldMk cId="2612647620" sldId="265"/>
        </pc:sldMkLst>
        <pc:spChg chg="add mod">
          <ac:chgData name="PUJA   KARMAKAR" userId="S::20194981@stu.uob.edu.bh::ed018646-69d6-4956-87fe-2c98072a5650" providerId="AD" clId="Web-{1F76CE6F-AE5C-E3BC-BD0A-5FCEBFA8E897}" dt="2023-05-20T10:30:41.635" v="201"/>
          <ac:spMkLst>
            <pc:docMk/>
            <pc:sldMk cId="2612647620" sldId="265"/>
            <ac:spMk id="4" creationId="{CAE1BAFB-63F9-AA3D-43FB-B3D7ADB1CF38}"/>
          </ac:spMkLst>
        </pc:spChg>
      </pc:sldChg>
      <pc:sldChg chg="addSp modSp">
        <pc:chgData name="PUJA   KARMAKAR" userId="S::20194981@stu.uob.edu.bh::ed018646-69d6-4956-87fe-2c98072a5650" providerId="AD" clId="Web-{1F76CE6F-AE5C-E3BC-BD0A-5FCEBFA8E897}" dt="2023-05-20T10:30:41.635" v="201"/>
        <pc:sldMkLst>
          <pc:docMk/>
          <pc:sldMk cId="4209133006" sldId="266"/>
        </pc:sldMkLst>
        <pc:spChg chg="add mod">
          <ac:chgData name="PUJA   KARMAKAR" userId="S::20194981@stu.uob.edu.bh::ed018646-69d6-4956-87fe-2c98072a5650" providerId="AD" clId="Web-{1F76CE6F-AE5C-E3BC-BD0A-5FCEBFA8E897}" dt="2023-05-20T10:30:41.635" v="201"/>
          <ac:spMkLst>
            <pc:docMk/>
            <pc:sldMk cId="4209133006" sldId="266"/>
            <ac:spMk id="4" creationId="{0785B245-4899-BCE2-B37F-8227C92D0694}"/>
          </ac:spMkLst>
        </pc:spChg>
      </pc:sldChg>
      <pc:sldChg chg="addSp modSp">
        <pc:chgData name="PUJA   KARMAKAR" userId="S::20194981@stu.uob.edu.bh::ed018646-69d6-4956-87fe-2c98072a5650" providerId="AD" clId="Web-{1F76CE6F-AE5C-E3BC-BD0A-5FCEBFA8E897}" dt="2023-05-20T10:30:41.635" v="201"/>
        <pc:sldMkLst>
          <pc:docMk/>
          <pc:sldMk cId="0" sldId="269"/>
        </pc:sldMkLst>
        <pc:spChg chg="add mod">
          <ac:chgData name="PUJA   KARMAKAR" userId="S::20194981@stu.uob.edu.bh::ed018646-69d6-4956-87fe-2c98072a5650" providerId="AD" clId="Web-{1F76CE6F-AE5C-E3BC-BD0A-5FCEBFA8E897}" dt="2023-05-20T10:30:41.635" v="201"/>
          <ac:spMkLst>
            <pc:docMk/>
            <pc:sldMk cId="0" sldId="269"/>
            <ac:spMk id="2" creationId="{CE02C02E-1217-17F9-B8CC-76426704E515}"/>
          </ac:spMkLst>
        </pc:spChg>
      </pc:sldChg>
      <pc:sldChg chg="addSp modSp">
        <pc:chgData name="PUJA   KARMAKAR" userId="S::20194981@stu.uob.edu.bh::ed018646-69d6-4956-87fe-2c98072a5650" providerId="AD" clId="Web-{1F76CE6F-AE5C-E3BC-BD0A-5FCEBFA8E897}" dt="2023-05-20T10:41:00.257" v="289" actId="20577"/>
        <pc:sldMkLst>
          <pc:docMk/>
          <pc:sldMk cId="2446923435" sldId="282"/>
        </pc:sldMkLst>
        <pc:spChg chg="add mod">
          <ac:chgData name="PUJA   KARMAKAR" userId="S::20194981@stu.uob.edu.bh::ed018646-69d6-4956-87fe-2c98072a5650" providerId="AD" clId="Web-{1F76CE6F-AE5C-E3BC-BD0A-5FCEBFA8E897}" dt="2023-05-20T10:30:41.635" v="201"/>
          <ac:spMkLst>
            <pc:docMk/>
            <pc:sldMk cId="2446923435" sldId="282"/>
            <ac:spMk id="2" creationId="{66B30970-87FA-A710-7C2D-08B1F57D5D34}"/>
          </ac:spMkLst>
        </pc:spChg>
        <pc:spChg chg="mod">
          <ac:chgData name="PUJA   KARMAKAR" userId="S::20194981@stu.uob.edu.bh::ed018646-69d6-4956-87fe-2c98072a5650" providerId="AD" clId="Web-{1F76CE6F-AE5C-E3BC-BD0A-5FCEBFA8E897}" dt="2023-05-20T10:41:00.257" v="289" actId="20577"/>
          <ac:spMkLst>
            <pc:docMk/>
            <pc:sldMk cId="2446923435" sldId="282"/>
            <ac:spMk id="8" creationId="{DA838400-E511-EBDA-A61D-7E034FD2B26F}"/>
          </ac:spMkLst>
        </pc:spChg>
      </pc:sldChg>
      <pc:sldChg chg="addSp modSp">
        <pc:chgData name="PUJA   KARMAKAR" userId="S::20194981@stu.uob.edu.bh::ed018646-69d6-4956-87fe-2c98072a5650" providerId="AD" clId="Web-{1F76CE6F-AE5C-E3BC-BD0A-5FCEBFA8E897}" dt="2023-05-20T10:30:41.635" v="201"/>
        <pc:sldMkLst>
          <pc:docMk/>
          <pc:sldMk cId="2268307335" sldId="284"/>
        </pc:sldMkLst>
        <pc:spChg chg="add mod">
          <ac:chgData name="PUJA   KARMAKAR" userId="S::20194981@stu.uob.edu.bh::ed018646-69d6-4956-87fe-2c98072a5650" providerId="AD" clId="Web-{1F76CE6F-AE5C-E3BC-BD0A-5FCEBFA8E897}" dt="2023-05-20T10:30:41.635" v="201"/>
          <ac:spMkLst>
            <pc:docMk/>
            <pc:sldMk cId="2268307335" sldId="284"/>
            <ac:spMk id="2" creationId="{8FD31BE1-0671-2683-38F1-34108F442490}"/>
          </ac:spMkLst>
        </pc:spChg>
      </pc:sldChg>
      <pc:sldChg chg="addSp delSp modSp">
        <pc:chgData name="PUJA   KARMAKAR" userId="S::20194981@stu.uob.edu.bh::ed018646-69d6-4956-87fe-2c98072a5650" providerId="AD" clId="Web-{1F76CE6F-AE5C-E3BC-BD0A-5FCEBFA8E897}" dt="2023-05-20T10:30:41.635" v="201"/>
        <pc:sldMkLst>
          <pc:docMk/>
          <pc:sldMk cId="1525259530" sldId="285"/>
        </pc:sldMkLst>
        <pc:spChg chg="add mod">
          <ac:chgData name="PUJA   KARMAKAR" userId="S::20194981@stu.uob.edu.bh::ed018646-69d6-4956-87fe-2c98072a5650" providerId="AD" clId="Web-{1F76CE6F-AE5C-E3BC-BD0A-5FCEBFA8E897}" dt="2023-05-20T10:30:41.635" v="201"/>
          <ac:spMkLst>
            <pc:docMk/>
            <pc:sldMk cId="1525259530" sldId="285"/>
            <ac:spMk id="5" creationId="{0CB26CC8-B1FB-BC40-0285-B39D118F707C}"/>
          </ac:spMkLst>
        </pc:spChg>
        <pc:spChg chg="mod ord">
          <ac:chgData name="PUJA   KARMAKAR" userId="S::20194981@stu.uob.edu.bh::ed018646-69d6-4956-87fe-2c98072a5650" providerId="AD" clId="Web-{1F76CE6F-AE5C-E3BC-BD0A-5FCEBFA8E897}" dt="2023-05-20T10:11:22.802" v="5"/>
          <ac:spMkLst>
            <pc:docMk/>
            <pc:sldMk cId="1525259530" sldId="285"/>
            <ac:spMk id="8" creationId="{CD206A68-C550-7CD4-F586-C0B6799020C5}"/>
          </ac:spMkLst>
        </pc:spChg>
        <pc:picChg chg="mod">
          <ac:chgData name="PUJA   KARMAKAR" userId="S::20194981@stu.uob.edu.bh::ed018646-69d6-4956-87fe-2c98072a5650" providerId="AD" clId="Web-{1F76CE6F-AE5C-E3BC-BD0A-5FCEBFA8E897}" dt="2023-05-20T10:13:17.026" v="11" actId="1076"/>
          <ac:picMkLst>
            <pc:docMk/>
            <pc:sldMk cId="1525259530" sldId="285"/>
            <ac:picMk id="3" creationId="{4A46846A-BE03-4A0B-E9C8-2EEA70892A4A}"/>
          </ac:picMkLst>
        </pc:picChg>
        <pc:picChg chg="add del mod">
          <ac:chgData name="PUJA   KARMAKAR" userId="S::20194981@stu.uob.edu.bh::ed018646-69d6-4956-87fe-2c98072a5650" providerId="AD" clId="Web-{1F76CE6F-AE5C-E3BC-BD0A-5FCEBFA8E897}" dt="2023-05-20T10:13:13.541" v="10"/>
          <ac:picMkLst>
            <pc:docMk/>
            <pc:sldMk cId="1525259530" sldId="285"/>
            <ac:picMk id="4" creationId="{011DCC6D-B2FF-0DB7-9DE9-D1CD4E2F53B1}"/>
          </ac:picMkLst>
        </pc:picChg>
      </pc:sldChg>
      <pc:sldChg chg="addSp modSp">
        <pc:chgData name="PUJA   KARMAKAR" userId="S::20194981@stu.uob.edu.bh::ed018646-69d6-4956-87fe-2c98072a5650" providerId="AD" clId="Web-{1F76CE6F-AE5C-E3BC-BD0A-5FCEBFA8E897}" dt="2023-05-20T10:30:41.635" v="201"/>
        <pc:sldMkLst>
          <pc:docMk/>
          <pc:sldMk cId="2208899401" sldId="286"/>
        </pc:sldMkLst>
        <pc:spChg chg="add mod">
          <ac:chgData name="PUJA   KARMAKAR" userId="S::20194981@stu.uob.edu.bh::ed018646-69d6-4956-87fe-2c98072a5650" providerId="AD" clId="Web-{1F76CE6F-AE5C-E3BC-BD0A-5FCEBFA8E897}" dt="2023-05-20T10:30:41.635" v="201"/>
          <ac:spMkLst>
            <pc:docMk/>
            <pc:sldMk cId="2208899401" sldId="286"/>
            <ac:spMk id="3" creationId="{E97B4521-A391-DAAD-6B0D-130E041A4BA6}"/>
          </ac:spMkLst>
        </pc:spChg>
      </pc:sldChg>
      <pc:sldChg chg="addSp modSp">
        <pc:chgData name="PUJA   KARMAKAR" userId="S::20194981@stu.uob.edu.bh::ed018646-69d6-4956-87fe-2c98072a5650" providerId="AD" clId="Web-{1F76CE6F-AE5C-E3BC-BD0A-5FCEBFA8E897}" dt="2023-05-20T10:30:41.635" v="201"/>
        <pc:sldMkLst>
          <pc:docMk/>
          <pc:sldMk cId="0" sldId="287"/>
        </pc:sldMkLst>
        <pc:spChg chg="add mod">
          <ac:chgData name="PUJA   KARMAKAR" userId="S::20194981@stu.uob.edu.bh::ed018646-69d6-4956-87fe-2c98072a5650" providerId="AD" clId="Web-{1F76CE6F-AE5C-E3BC-BD0A-5FCEBFA8E897}" dt="2023-05-20T10:30:41.635" v="201"/>
          <ac:spMkLst>
            <pc:docMk/>
            <pc:sldMk cId="0" sldId="287"/>
            <ac:spMk id="2" creationId="{363DC185-6F44-1526-ADFC-9DA4877FBB51}"/>
          </ac:spMkLst>
        </pc:spChg>
      </pc:sldChg>
      <pc:sldChg chg="addSp modSp">
        <pc:chgData name="PUJA   KARMAKAR" userId="S::20194981@stu.uob.edu.bh::ed018646-69d6-4956-87fe-2c98072a5650" providerId="AD" clId="Web-{1F76CE6F-AE5C-E3BC-BD0A-5FCEBFA8E897}" dt="2023-05-20T10:30:41.635" v="201"/>
        <pc:sldMkLst>
          <pc:docMk/>
          <pc:sldMk cId="1684118245" sldId="288"/>
        </pc:sldMkLst>
        <pc:spChg chg="add mod">
          <ac:chgData name="PUJA   KARMAKAR" userId="S::20194981@stu.uob.edu.bh::ed018646-69d6-4956-87fe-2c98072a5650" providerId="AD" clId="Web-{1F76CE6F-AE5C-E3BC-BD0A-5FCEBFA8E897}" dt="2023-05-20T10:30:41.635" v="201"/>
          <ac:spMkLst>
            <pc:docMk/>
            <pc:sldMk cId="1684118245" sldId="288"/>
            <ac:spMk id="4" creationId="{8A79A419-0F01-25EB-33DD-E8373DDA7D5B}"/>
          </ac:spMkLst>
        </pc:spChg>
      </pc:sldChg>
      <pc:sldChg chg="addSp modSp">
        <pc:chgData name="PUJA   KARMAKAR" userId="S::20194981@stu.uob.edu.bh::ed018646-69d6-4956-87fe-2c98072a5650" providerId="AD" clId="Web-{1F76CE6F-AE5C-E3BC-BD0A-5FCEBFA8E897}" dt="2023-05-20T10:30:41.635" v="201"/>
        <pc:sldMkLst>
          <pc:docMk/>
          <pc:sldMk cId="2891043435" sldId="290"/>
        </pc:sldMkLst>
        <pc:spChg chg="add mod">
          <ac:chgData name="PUJA   KARMAKAR" userId="S::20194981@stu.uob.edu.bh::ed018646-69d6-4956-87fe-2c98072a5650" providerId="AD" clId="Web-{1F76CE6F-AE5C-E3BC-BD0A-5FCEBFA8E897}" dt="2023-05-20T10:30:41.635" v="201"/>
          <ac:spMkLst>
            <pc:docMk/>
            <pc:sldMk cId="2891043435" sldId="290"/>
            <ac:spMk id="4" creationId="{C5C999A1-B766-4661-C22F-80F141D74A7B}"/>
          </ac:spMkLst>
        </pc:spChg>
      </pc:sldChg>
      <pc:sldChg chg="addSp modSp">
        <pc:chgData name="PUJA   KARMAKAR" userId="S::20194981@stu.uob.edu.bh::ed018646-69d6-4956-87fe-2c98072a5650" providerId="AD" clId="Web-{1F76CE6F-AE5C-E3BC-BD0A-5FCEBFA8E897}" dt="2023-05-20T10:30:41.635" v="201"/>
        <pc:sldMkLst>
          <pc:docMk/>
          <pc:sldMk cId="1898419759" sldId="291"/>
        </pc:sldMkLst>
        <pc:spChg chg="add mod">
          <ac:chgData name="PUJA   KARMAKAR" userId="S::20194981@stu.uob.edu.bh::ed018646-69d6-4956-87fe-2c98072a5650" providerId="AD" clId="Web-{1F76CE6F-AE5C-E3BC-BD0A-5FCEBFA8E897}" dt="2023-05-20T10:30:41.635" v="201"/>
          <ac:spMkLst>
            <pc:docMk/>
            <pc:sldMk cId="1898419759" sldId="291"/>
            <ac:spMk id="61" creationId="{90322B0E-D724-EEE3-FC13-60061B681D0B}"/>
          </ac:spMkLst>
        </pc:spChg>
      </pc:sldChg>
      <pc:sldChg chg="addSp delSp modSp new">
        <pc:chgData name="PUJA   KARMAKAR" userId="S::20194981@stu.uob.edu.bh::ed018646-69d6-4956-87fe-2c98072a5650" providerId="AD" clId="Web-{1F76CE6F-AE5C-E3BC-BD0A-5FCEBFA8E897}" dt="2023-05-20T11:24:24.437" v="885" actId="1076"/>
        <pc:sldMkLst>
          <pc:docMk/>
          <pc:sldMk cId="236121600" sldId="292"/>
        </pc:sldMkLst>
        <pc:spChg chg="add del mod">
          <ac:chgData name="PUJA   KARMAKAR" userId="S::20194981@stu.uob.edu.bh::ed018646-69d6-4956-87fe-2c98072a5650" providerId="AD" clId="Web-{1F76CE6F-AE5C-E3BC-BD0A-5FCEBFA8E897}" dt="2023-05-20T10:38:34.469" v="273"/>
          <ac:spMkLst>
            <pc:docMk/>
            <pc:sldMk cId="236121600" sldId="292"/>
            <ac:spMk id="5" creationId="{30B542FC-6A31-8ABF-8475-F6DDF8001E31}"/>
          </ac:spMkLst>
        </pc:spChg>
        <pc:picChg chg="add mod">
          <ac:chgData name="PUJA   KARMAKAR" userId="S::20194981@stu.uob.edu.bh::ed018646-69d6-4956-87fe-2c98072a5650" providerId="AD" clId="Web-{1F76CE6F-AE5C-E3BC-BD0A-5FCEBFA8E897}" dt="2023-05-20T10:36:50.168" v="255" actId="14100"/>
          <ac:picMkLst>
            <pc:docMk/>
            <pc:sldMk cId="236121600" sldId="292"/>
            <ac:picMk id="3" creationId="{B714208F-F83B-88E4-E87B-FB9611546E05}"/>
          </ac:picMkLst>
        </pc:picChg>
        <pc:picChg chg="add del mod">
          <ac:chgData name="PUJA   KARMAKAR" userId="S::20194981@stu.uob.edu.bh::ed018646-69d6-4956-87fe-2c98072a5650" providerId="AD" clId="Web-{1F76CE6F-AE5C-E3BC-BD0A-5FCEBFA8E897}" dt="2023-05-20T10:39:33.394" v="285"/>
          <ac:picMkLst>
            <pc:docMk/>
            <pc:sldMk cId="236121600" sldId="292"/>
            <ac:picMk id="4" creationId="{E9F77657-DA1A-C13C-723A-57B887672EA6}"/>
          </ac:picMkLst>
        </pc:picChg>
        <pc:picChg chg="add mod">
          <ac:chgData name="PUJA   KARMAKAR" userId="S::20194981@stu.uob.edu.bh::ed018646-69d6-4956-87fe-2c98072a5650" providerId="AD" clId="Web-{1F76CE6F-AE5C-E3BC-BD0A-5FCEBFA8E897}" dt="2023-05-20T11:24:24.437" v="885" actId="1076"/>
          <ac:picMkLst>
            <pc:docMk/>
            <pc:sldMk cId="236121600" sldId="292"/>
            <ac:picMk id="7" creationId="{5D2FCE46-AAB2-C644-ED4A-F95646ABE756}"/>
          </ac:picMkLst>
        </pc:picChg>
      </pc:sldChg>
      <pc:sldChg chg="addSp delSp modSp new ord">
        <pc:chgData name="PUJA   KARMAKAR" userId="S::20194981@stu.uob.edu.bh::ed018646-69d6-4956-87fe-2c98072a5650" providerId="AD" clId="Web-{1F76CE6F-AE5C-E3BC-BD0A-5FCEBFA8E897}" dt="2023-05-20T11:22:51.527" v="883" actId="1076"/>
        <pc:sldMkLst>
          <pc:docMk/>
          <pc:sldMk cId="2843673166" sldId="293"/>
        </pc:sldMkLst>
        <pc:spChg chg="add mod">
          <ac:chgData name="PUJA   KARMAKAR" userId="S::20194981@stu.uob.edu.bh::ed018646-69d6-4956-87fe-2c98072a5650" providerId="AD" clId="Web-{1F76CE6F-AE5C-E3BC-BD0A-5FCEBFA8E897}" dt="2023-05-20T10:42:41.340" v="313" actId="20577"/>
          <ac:spMkLst>
            <pc:docMk/>
            <pc:sldMk cId="2843673166" sldId="293"/>
            <ac:spMk id="4" creationId="{2AD23D3B-1C60-FD74-54F5-F8460116C45E}"/>
          </ac:spMkLst>
        </pc:spChg>
        <pc:spChg chg="add del">
          <ac:chgData name="PUJA   KARMAKAR" userId="S::20194981@stu.uob.edu.bh::ed018646-69d6-4956-87fe-2c98072a5650" providerId="AD" clId="Web-{1F76CE6F-AE5C-E3BC-BD0A-5FCEBFA8E897}" dt="2023-05-20T10:47:01.680" v="325"/>
          <ac:spMkLst>
            <pc:docMk/>
            <pc:sldMk cId="2843673166" sldId="293"/>
            <ac:spMk id="6" creationId="{A6C96519-6A0F-791B-8A7F-9438473AAD7E}"/>
          </ac:spMkLst>
        </pc:spChg>
        <pc:spChg chg="add del mod">
          <ac:chgData name="PUJA   KARMAKAR" userId="S::20194981@stu.uob.edu.bh::ed018646-69d6-4956-87fe-2c98072a5650" providerId="AD" clId="Web-{1F76CE6F-AE5C-E3BC-BD0A-5FCEBFA8E897}" dt="2023-05-20T11:11:40.653" v="790"/>
          <ac:spMkLst>
            <pc:docMk/>
            <pc:sldMk cId="2843673166" sldId="293"/>
            <ac:spMk id="7" creationId="{778AC87F-93CE-896D-2512-386B604B89F0}"/>
          </ac:spMkLst>
        </pc:spChg>
        <pc:spChg chg="add del mod">
          <ac:chgData name="PUJA   KARMAKAR" userId="S::20194981@stu.uob.edu.bh::ed018646-69d6-4956-87fe-2c98072a5650" providerId="AD" clId="Web-{1F76CE6F-AE5C-E3BC-BD0A-5FCEBFA8E897}" dt="2023-05-20T10:50:12.563" v="337"/>
          <ac:spMkLst>
            <pc:docMk/>
            <pc:sldMk cId="2843673166" sldId="293"/>
            <ac:spMk id="9" creationId="{D588CD5A-5315-A4BA-5829-5244C6E844CD}"/>
          </ac:spMkLst>
        </pc:spChg>
        <pc:spChg chg="add del mod">
          <ac:chgData name="PUJA   KARMAKAR" userId="S::20194981@stu.uob.edu.bh::ed018646-69d6-4956-87fe-2c98072a5650" providerId="AD" clId="Web-{1F76CE6F-AE5C-E3BC-BD0A-5FCEBFA8E897}" dt="2023-05-20T10:52:29.132" v="417"/>
          <ac:spMkLst>
            <pc:docMk/>
            <pc:sldMk cId="2843673166" sldId="293"/>
            <ac:spMk id="10" creationId="{211F6D92-2A44-2542-C7ED-73F8595340C2}"/>
          </ac:spMkLst>
        </pc:spChg>
        <pc:spChg chg="add mod ord">
          <ac:chgData name="PUJA   KARMAKAR" userId="S::20194981@stu.uob.edu.bh::ed018646-69d6-4956-87fe-2c98072a5650" providerId="AD" clId="Web-{1F76CE6F-AE5C-E3BC-BD0A-5FCEBFA8E897}" dt="2023-05-20T11:17:48.982" v="875" actId="1076"/>
          <ac:spMkLst>
            <pc:docMk/>
            <pc:sldMk cId="2843673166" sldId="293"/>
            <ac:spMk id="12" creationId="{DF0305FD-3CDB-A9C6-1C52-574C881C6302}"/>
          </ac:spMkLst>
        </pc:spChg>
        <pc:spChg chg="add mod">
          <ac:chgData name="PUJA   KARMAKAR" userId="S::20194981@stu.uob.edu.bh::ed018646-69d6-4956-87fe-2c98072a5650" providerId="AD" clId="Web-{1F76CE6F-AE5C-E3BC-BD0A-5FCEBFA8E897}" dt="2023-05-20T11:17:48.935" v="866" actId="1076"/>
          <ac:spMkLst>
            <pc:docMk/>
            <pc:sldMk cId="2843673166" sldId="293"/>
            <ac:spMk id="13" creationId="{F07333D5-0F40-ACF8-5A25-0DA271419C5C}"/>
          </ac:spMkLst>
        </pc:spChg>
        <pc:spChg chg="add mod ord">
          <ac:chgData name="PUJA   KARMAKAR" userId="S::20194981@stu.uob.edu.bh::ed018646-69d6-4956-87fe-2c98072a5650" providerId="AD" clId="Web-{1F76CE6F-AE5C-E3BC-BD0A-5FCEBFA8E897}" dt="2023-05-20T11:17:48.951" v="869" actId="1076"/>
          <ac:spMkLst>
            <pc:docMk/>
            <pc:sldMk cId="2843673166" sldId="293"/>
            <ac:spMk id="14" creationId="{31B06767-5BF6-9D0D-F86C-35E933429CA8}"/>
          </ac:spMkLst>
        </pc:spChg>
        <pc:spChg chg="add del mod">
          <ac:chgData name="PUJA   KARMAKAR" userId="S::20194981@stu.uob.edu.bh::ed018646-69d6-4956-87fe-2c98072a5650" providerId="AD" clId="Web-{1F76CE6F-AE5C-E3BC-BD0A-5FCEBFA8E897}" dt="2023-05-20T11:10:57.260" v="783"/>
          <ac:spMkLst>
            <pc:docMk/>
            <pc:sldMk cId="2843673166" sldId="293"/>
            <ac:spMk id="15" creationId="{9CE23AD7-AA45-B457-7181-19E426DBF2D5}"/>
          </ac:spMkLst>
        </pc:spChg>
        <pc:spChg chg="add del mod">
          <ac:chgData name="PUJA   KARMAKAR" userId="S::20194981@stu.uob.edu.bh::ed018646-69d6-4956-87fe-2c98072a5650" providerId="AD" clId="Web-{1F76CE6F-AE5C-E3BC-BD0A-5FCEBFA8E897}" dt="2023-05-20T11:10:57.260" v="782"/>
          <ac:spMkLst>
            <pc:docMk/>
            <pc:sldMk cId="2843673166" sldId="293"/>
            <ac:spMk id="16" creationId="{9DB0F3DF-4227-6700-A130-0EAB2C61C38B}"/>
          </ac:spMkLst>
        </pc:spChg>
        <pc:spChg chg="add mod ord">
          <ac:chgData name="PUJA   KARMAKAR" userId="S::20194981@stu.uob.edu.bh::ed018646-69d6-4956-87fe-2c98072a5650" providerId="AD" clId="Web-{1F76CE6F-AE5C-E3BC-BD0A-5FCEBFA8E897}" dt="2023-05-20T11:17:48.966" v="872" actId="1076"/>
          <ac:spMkLst>
            <pc:docMk/>
            <pc:sldMk cId="2843673166" sldId="293"/>
            <ac:spMk id="17" creationId="{81C6224C-C2A0-424A-84AD-C78EDD0C1F0A}"/>
          </ac:spMkLst>
        </pc:spChg>
        <pc:spChg chg="add mod ord">
          <ac:chgData name="PUJA   KARMAKAR" userId="S::20194981@stu.uob.edu.bh::ed018646-69d6-4956-87fe-2c98072a5650" providerId="AD" clId="Web-{1F76CE6F-AE5C-E3BC-BD0A-5FCEBFA8E897}" dt="2023-05-20T11:17:48.966" v="873" actId="1076"/>
          <ac:spMkLst>
            <pc:docMk/>
            <pc:sldMk cId="2843673166" sldId="293"/>
            <ac:spMk id="18" creationId="{B68DBB58-3476-90A0-9C17-75133B5FBEE0}"/>
          </ac:spMkLst>
        </pc:spChg>
        <pc:spChg chg="add mod ord">
          <ac:chgData name="PUJA   KARMAKAR" userId="S::20194981@stu.uob.edu.bh::ed018646-69d6-4956-87fe-2c98072a5650" providerId="AD" clId="Web-{1F76CE6F-AE5C-E3BC-BD0A-5FCEBFA8E897}" dt="2023-05-20T11:17:48.935" v="868" actId="1076"/>
          <ac:spMkLst>
            <pc:docMk/>
            <pc:sldMk cId="2843673166" sldId="293"/>
            <ac:spMk id="19" creationId="{86291E84-9577-CB4C-F66B-5CD65F016301}"/>
          </ac:spMkLst>
        </pc:spChg>
        <pc:spChg chg="add mod ord">
          <ac:chgData name="PUJA   KARMAKAR" userId="S::20194981@stu.uob.edu.bh::ed018646-69d6-4956-87fe-2c98072a5650" providerId="AD" clId="Web-{1F76CE6F-AE5C-E3BC-BD0A-5FCEBFA8E897}" dt="2023-05-20T11:17:48.951" v="870" actId="1076"/>
          <ac:spMkLst>
            <pc:docMk/>
            <pc:sldMk cId="2843673166" sldId="293"/>
            <ac:spMk id="20" creationId="{70843F78-A029-6423-921C-AE519D43B528}"/>
          </ac:spMkLst>
        </pc:spChg>
        <pc:spChg chg="add mod ord">
          <ac:chgData name="PUJA   KARMAKAR" userId="S::20194981@stu.uob.edu.bh::ed018646-69d6-4956-87fe-2c98072a5650" providerId="AD" clId="Web-{1F76CE6F-AE5C-E3BC-BD0A-5FCEBFA8E897}" dt="2023-05-20T11:17:48.951" v="871" actId="1076"/>
          <ac:spMkLst>
            <pc:docMk/>
            <pc:sldMk cId="2843673166" sldId="293"/>
            <ac:spMk id="21" creationId="{E61924F1-BF9D-2D20-58D6-5F759FD3AB2A}"/>
          </ac:spMkLst>
        </pc:spChg>
        <pc:spChg chg="add mod ord">
          <ac:chgData name="PUJA   KARMAKAR" userId="S::20194981@stu.uob.edu.bh::ed018646-69d6-4956-87fe-2c98072a5650" providerId="AD" clId="Web-{1F76CE6F-AE5C-E3BC-BD0A-5FCEBFA8E897}" dt="2023-05-20T11:17:48.966" v="874" actId="1076"/>
          <ac:spMkLst>
            <pc:docMk/>
            <pc:sldMk cId="2843673166" sldId="293"/>
            <ac:spMk id="22" creationId="{C5363F12-E3F7-A8D2-FDAA-C8E149D3B92F}"/>
          </ac:spMkLst>
        </pc:spChg>
        <pc:picChg chg="add mod ord">
          <ac:chgData name="PUJA   KARMAKAR" userId="S::20194981@stu.uob.edu.bh::ed018646-69d6-4956-87fe-2c98072a5650" providerId="AD" clId="Web-{1F76CE6F-AE5C-E3BC-BD0A-5FCEBFA8E897}" dt="2023-05-20T11:22:51.527" v="883" actId="1076"/>
          <ac:picMkLst>
            <pc:docMk/>
            <pc:sldMk cId="2843673166" sldId="293"/>
            <ac:picMk id="24" creationId="{1480914B-82C1-111E-9A80-4D5D197217C0}"/>
          </ac:picMkLst>
        </pc:picChg>
        <pc:inkChg chg="add del">
          <ac:chgData name="PUJA   KARMAKAR" userId="S::20194981@stu.uob.edu.bh::ed018646-69d6-4956-87fe-2c98072a5650" providerId="AD" clId="Web-{1F76CE6F-AE5C-E3BC-BD0A-5FCEBFA8E897}" dt="2023-05-20T10:47:57.120" v="331"/>
          <ac:inkMkLst>
            <pc:docMk/>
            <pc:sldMk cId="2843673166" sldId="293"/>
            <ac:inkMk id="8" creationId="{9CAB7A57-60F7-6E7D-8E9F-5C6986EED4C1}"/>
          </ac:inkMkLst>
        </pc:inkChg>
        <pc:cxnChg chg="add del mod">
          <ac:chgData name="PUJA   KARMAKAR" userId="S::20194981@stu.uob.edu.bh::ed018646-69d6-4956-87fe-2c98072a5650" providerId="AD" clId="Web-{1F76CE6F-AE5C-E3BC-BD0A-5FCEBFA8E897}" dt="2023-05-20T10:43:49.984" v="322"/>
          <ac:cxnSpMkLst>
            <pc:docMk/>
            <pc:sldMk cId="2843673166" sldId="293"/>
            <ac:cxnSpMk id="5" creationId="{6B9AC5CC-F2E7-7CE6-1698-C18CD18A4133}"/>
          </ac:cxnSpMkLst>
        </pc:cxnChg>
        <pc:cxnChg chg="add mod ord">
          <ac:chgData name="PUJA   KARMAKAR" userId="S::20194981@stu.uob.edu.bh::ed018646-69d6-4956-87fe-2c98072a5650" providerId="AD" clId="Web-{1F76CE6F-AE5C-E3BC-BD0A-5FCEBFA8E897}" dt="2023-05-20T11:17:48.935" v="867" actId="1076"/>
          <ac:cxnSpMkLst>
            <pc:docMk/>
            <pc:sldMk cId="2843673166" sldId="293"/>
            <ac:cxnSpMk id="23" creationId="{538C4659-FABD-8E20-4BF6-825785B275E6}"/>
          </ac:cxnSpMkLst>
        </pc:cxnChg>
      </pc:sldChg>
      <pc:sldMasterChg chg="mod modSldLayout">
        <pc:chgData name="PUJA   KARMAKAR" userId="S::20194981@stu.uob.edu.bh::ed018646-69d6-4956-87fe-2c98072a5650" providerId="AD" clId="Web-{1F76CE6F-AE5C-E3BC-BD0A-5FCEBFA8E897}" dt="2023-05-20T10:31:56.779" v="208"/>
        <pc:sldMasterMkLst>
          <pc:docMk/>
          <pc:sldMasterMk cId="2140119790" sldId="2147483722"/>
        </pc:sldMasterMkLst>
        <pc:sldLayoutChg chg="mod">
          <pc:chgData name="PUJA   KARMAKAR" userId="S::20194981@stu.uob.edu.bh::ed018646-69d6-4956-87fe-2c98072a5650" providerId="AD" clId="Web-{1F76CE6F-AE5C-E3BC-BD0A-5FCEBFA8E897}" dt="2023-05-20T10:31:56.779" v="208"/>
          <pc:sldLayoutMkLst>
            <pc:docMk/>
            <pc:sldMasterMk cId="2140119790" sldId="2147483722"/>
            <pc:sldLayoutMk cId="1875075918" sldId="2147483723"/>
          </pc:sldLayoutMkLst>
        </pc:sldLayoutChg>
        <pc:sldLayoutChg chg="mod">
          <pc:chgData name="PUJA   KARMAKAR" userId="S::20194981@stu.uob.edu.bh::ed018646-69d6-4956-87fe-2c98072a5650" providerId="AD" clId="Web-{1F76CE6F-AE5C-E3BC-BD0A-5FCEBFA8E897}" dt="2023-05-20T10:31:56.779" v="208"/>
          <pc:sldLayoutMkLst>
            <pc:docMk/>
            <pc:sldMasterMk cId="2140119790" sldId="2147483722"/>
            <pc:sldLayoutMk cId="2349636439" sldId="2147483724"/>
          </pc:sldLayoutMkLst>
        </pc:sldLayoutChg>
        <pc:sldLayoutChg chg="mod">
          <pc:chgData name="PUJA   KARMAKAR" userId="S::20194981@stu.uob.edu.bh::ed018646-69d6-4956-87fe-2c98072a5650" providerId="AD" clId="Web-{1F76CE6F-AE5C-E3BC-BD0A-5FCEBFA8E897}" dt="2023-05-20T10:31:56.779" v="208"/>
          <pc:sldLayoutMkLst>
            <pc:docMk/>
            <pc:sldMasterMk cId="2140119790" sldId="2147483722"/>
            <pc:sldLayoutMk cId="3775371409" sldId="2147483725"/>
          </pc:sldLayoutMkLst>
        </pc:sldLayoutChg>
        <pc:sldLayoutChg chg="mod">
          <pc:chgData name="PUJA   KARMAKAR" userId="S::20194981@stu.uob.edu.bh::ed018646-69d6-4956-87fe-2c98072a5650" providerId="AD" clId="Web-{1F76CE6F-AE5C-E3BC-BD0A-5FCEBFA8E897}" dt="2023-05-20T10:31:56.779" v="208"/>
          <pc:sldLayoutMkLst>
            <pc:docMk/>
            <pc:sldMasterMk cId="2140119790" sldId="2147483722"/>
            <pc:sldLayoutMk cId="3386840343" sldId="2147483726"/>
          </pc:sldLayoutMkLst>
        </pc:sldLayoutChg>
        <pc:sldLayoutChg chg="mod">
          <pc:chgData name="PUJA   KARMAKAR" userId="S::20194981@stu.uob.edu.bh::ed018646-69d6-4956-87fe-2c98072a5650" providerId="AD" clId="Web-{1F76CE6F-AE5C-E3BC-BD0A-5FCEBFA8E897}" dt="2023-05-20T10:31:56.779" v="208"/>
          <pc:sldLayoutMkLst>
            <pc:docMk/>
            <pc:sldMasterMk cId="2140119790" sldId="2147483722"/>
            <pc:sldLayoutMk cId="2695414961" sldId="2147483727"/>
          </pc:sldLayoutMkLst>
        </pc:sldLayoutChg>
        <pc:sldLayoutChg chg="mod">
          <pc:chgData name="PUJA   KARMAKAR" userId="S::20194981@stu.uob.edu.bh::ed018646-69d6-4956-87fe-2c98072a5650" providerId="AD" clId="Web-{1F76CE6F-AE5C-E3BC-BD0A-5FCEBFA8E897}" dt="2023-05-20T10:31:56.779" v="208"/>
          <pc:sldLayoutMkLst>
            <pc:docMk/>
            <pc:sldMasterMk cId="2140119790" sldId="2147483722"/>
            <pc:sldLayoutMk cId="608998338" sldId="2147483728"/>
          </pc:sldLayoutMkLst>
        </pc:sldLayoutChg>
        <pc:sldLayoutChg chg="mod">
          <pc:chgData name="PUJA   KARMAKAR" userId="S::20194981@stu.uob.edu.bh::ed018646-69d6-4956-87fe-2c98072a5650" providerId="AD" clId="Web-{1F76CE6F-AE5C-E3BC-BD0A-5FCEBFA8E897}" dt="2023-05-20T10:31:56.779" v="208"/>
          <pc:sldLayoutMkLst>
            <pc:docMk/>
            <pc:sldMasterMk cId="2140119790" sldId="2147483722"/>
            <pc:sldLayoutMk cId="553658931" sldId="2147483729"/>
          </pc:sldLayoutMkLst>
        </pc:sldLayoutChg>
        <pc:sldLayoutChg chg="mod">
          <pc:chgData name="PUJA   KARMAKAR" userId="S::20194981@stu.uob.edu.bh::ed018646-69d6-4956-87fe-2c98072a5650" providerId="AD" clId="Web-{1F76CE6F-AE5C-E3BC-BD0A-5FCEBFA8E897}" dt="2023-05-20T10:31:56.779" v="208"/>
          <pc:sldLayoutMkLst>
            <pc:docMk/>
            <pc:sldMasterMk cId="2140119790" sldId="2147483722"/>
            <pc:sldLayoutMk cId="2164387513" sldId="2147483730"/>
          </pc:sldLayoutMkLst>
        </pc:sldLayoutChg>
        <pc:sldLayoutChg chg="mod">
          <pc:chgData name="PUJA   KARMAKAR" userId="S::20194981@stu.uob.edu.bh::ed018646-69d6-4956-87fe-2c98072a5650" providerId="AD" clId="Web-{1F76CE6F-AE5C-E3BC-BD0A-5FCEBFA8E897}" dt="2023-05-20T10:31:56.779" v="208"/>
          <pc:sldLayoutMkLst>
            <pc:docMk/>
            <pc:sldMasterMk cId="2140119790" sldId="2147483722"/>
            <pc:sldLayoutMk cId="366504827" sldId="2147483731"/>
          </pc:sldLayoutMkLst>
        </pc:sldLayoutChg>
        <pc:sldLayoutChg chg="mod">
          <pc:chgData name="PUJA   KARMAKAR" userId="S::20194981@stu.uob.edu.bh::ed018646-69d6-4956-87fe-2c98072a5650" providerId="AD" clId="Web-{1F76CE6F-AE5C-E3BC-BD0A-5FCEBFA8E897}" dt="2023-05-20T10:31:56.779" v="208"/>
          <pc:sldLayoutMkLst>
            <pc:docMk/>
            <pc:sldMasterMk cId="2140119790" sldId="2147483722"/>
            <pc:sldLayoutMk cId="2645497127" sldId="2147483732"/>
          </pc:sldLayoutMkLst>
        </pc:sldLayoutChg>
        <pc:sldLayoutChg chg="mod">
          <pc:chgData name="PUJA   KARMAKAR" userId="S::20194981@stu.uob.edu.bh::ed018646-69d6-4956-87fe-2c98072a5650" providerId="AD" clId="Web-{1F76CE6F-AE5C-E3BC-BD0A-5FCEBFA8E897}" dt="2023-05-20T10:31:56.779" v="208"/>
          <pc:sldLayoutMkLst>
            <pc:docMk/>
            <pc:sldMasterMk cId="2140119790" sldId="2147483722"/>
            <pc:sldLayoutMk cId="2430345941" sldId="2147483733"/>
          </pc:sldLayoutMkLst>
        </pc:sldLayoutChg>
      </pc:sldMasterChg>
    </pc:docChg>
  </pc:docChgLst>
  <pc:docChgLst>
    <pc:chgData name="ZAINAB REDHA EBRAHIM MATROOK" userId="S::20195982@stu.uob.edu.bh::4dd588ff-8c03-4288-8225-9558b2ab9748" providerId="AD" clId="Web-{6172861E-74F0-301F-CC86-D703C4F4F112}"/>
    <pc:docChg chg="addSld delSld modSld addMainMaster">
      <pc:chgData name="ZAINAB REDHA EBRAHIM MATROOK" userId="S::20195982@stu.uob.edu.bh::4dd588ff-8c03-4288-8225-9558b2ab9748" providerId="AD" clId="Web-{6172861E-74F0-301F-CC86-D703C4F4F112}" dt="2023-05-20T19:08:03.115" v="475"/>
      <pc:docMkLst>
        <pc:docMk/>
      </pc:docMkLst>
      <pc:sldChg chg="delSp modSp add del">
        <pc:chgData name="ZAINAB REDHA EBRAHIM MATROOK" userId="S::20195982@stu.uob.edu.bh::4dd588ff-8c03-4288-8225-9558b2ab9748" providerId="AD" clId="Web-{6172861E-74F0-301F-CC86-D703C4F4F112}" dt="2023-05-20T17:35:12.627" v="7"/>
        <pc:sldMkLst>
          <pc:docMk/>
          <pc:sldMk cId="306567011" sldId="306"/>
        </pc:sldMkLst>
        <pc:spChg chg="mod">
          <ac:chgData name="ZAINAB REDHA EBRAHIM MATROOK" userId="S::20195982@stu.uob.edu.bh::4dd588ff-8c03-4288-8225-9558b2ab9748" providerId="AD" clId="Web-{6172861E-74F0-301F-CC86-D703C4F4F112}" dt="2023-05-20T17:34:26.376" v="5" actId="20577"/>
          <ac:spMkLst>
            <pc:docMk/>
            <pc:sldMk cId="306567011" sldId="306"/>
            <ac:spMk id="239" creationId="{00000000-0000-0000-0000-000000000000}"/>
          </ac:spMkLst>
        </pc:spChg>
        <pc:spChg chg="del mod">
          <ac:chgData name="ZAINAB REDHA EBRAHIM MATROOK" userId="S::20195982@stu.uob.edu.bh::4dd588ff-8c03-4288-8225-9558b2ab9748" providerId="AD" clId="Web-{6172861E-74F0-301F-CC86-D703C4F4F112}" dt="2023-05-20T17:34:04.859" v="3"/>
          <ac:spMkLst>
            <pc:docMk/>
            <pc:sldMk cId="306567011" sldId="306"/>
            <ac:spMk id="240" creationId="{00000000-0000-0000-0000-000000000000}"/>
          </ac:spMkLst>
        </pc:spChg>
        <pc:grpChg chg="del">
          <ac:chgData name="ZAINAB REDHA EBRAHIM MATROOK" userId="S::20195982@stu.uob.edu.bh::4dd588ff-8c03-4288-8225-9558b2ab9748" providerId="AD" clId="Web-{6172861E-74F0-301F-CC86-D703C4F4F112}" dt="2023-05-20T17:34:04.859" v="3"/>
          <ac:grpSpMkLst>
            <pc:docMk/>
            <pc:sldMk cId="306567011" sldId="306"/>
            <ac:grpSpMk id="238" creationId="{00000000-0000-0000-0000-000000000000}"/>
          </ac:grpSpMkLst>
        </pc:grpChg>
      </pc:sldChg>
      <pc:sldChg chg="addSp delSp modSp add">
        <pc:chgData name="ZAINAB REDHA EBRAHIM MATROOK" userId="S::20195982@stu.uob.edu.bh::4dd588ff-8c03-4288-8225-9558b2ab9748" providerId="AD" clId="Web-{6172861E-74F0-301F-CC86-D703C4F4F112}" dt="2023-05-20T17:58:32.666" v="143"/>
        <pc:sldMkLst>
          <pc:docMk/>
          <pc:sldMk cId="1565577148" sldId="307"/>
        </pc:sldMkLst>
        <pc:spChg chg="mod">
          <ac:chgData name="ZAINAB REDHA EBRAHIM MATROOK" userId="S::20195982@stu.uob.edu.bh::4dd588ff-8c03-4288-8225-9558b2ab9748" providerId="AD" clId="Web-{6172861E-74F0-301F-CC86-D703C4F4F112}" dt="2023-05-20T17:44:25.342" v="76" actId="20577"/>
          <ac:spMkLst>
            <pc:docMk/>
            <pc:sldMk cId="1565577148" sldId="307"/>
            <ac:spMk id="3" creationId="{89812DC3-C5C7-BF23-DBEF-0F4C8E5DED25}"/>
          </ac:spMkLst>
        </pc:spChg>
        <pc:spChg chg="mod">
          <ac:chgData name="ZAINAB REDHA EBRAHIM MATROOK" userId="S::20195982@stu.uob.edu.bh::4dd588ff-8c03-4288-8225-9558b2ab9748" providerId="AD" clId="Web-{6172861E-74F0-301F-CC86-D703C4F4F112}" dt="2023-05-20T17:48:36.898" v="81" actId="20577"/>
          <ac:spMkLst>
            <pc:docMk/>
            <pc:sldMk cId="1565577148" sldId="307"/>
            <ac:spMk id="4" creationId="{0C911FAD-4613-41EA-35E2-C3DA12E8679B}"/>
          </ac:spMkLst>
        </pc:spChg>
        <pc:spChg chg="mod">
          <ac:chgData name="ZAINAB REDHA EBRAHIM MATROOK" userId="S::20195982@stu.uob.edu.bh::4dd588ff-8c03-4288-8225-9558b2ab9748" providerId="AD" clId="Web-{6172861E-74F0-301F-CC86-D703C4F4F112}" dt="2023-05-20T17:44:49.686" v="77" actId="20577"/>
          <ac:spMkLst>
            <pc:docMk/>
            <pc:sldMk cId="1565577148" sldId="307"/>
            <ac:spMk id="6" creationId="{7E855972-6101-317A-FADC-5B3193641F1F}"/>
          </ac:spMkLst>
        </pc:spChg>
        <pc:spChg chg="mod">
          <ac:chgData name="ZAINAB REDHA EBRAHIM MATROOK" userId="S::20195982@stu.uob.edu.bh::4dd588ff-8c03-4288-8225-9558b2ab9748" providerId="AD" clId="Web-{6172861E-74F0-301F-CC86-D703C4F4F112}" dt="2023-05-20T17:42:02.134" v="67" actId="20577"/>
          <ac:spMkLst>
            <pc:docMk/>
            <pc:sldMk cId="1565577148" sldId="307"/>
            <ac:spMk id="7" creationId="{15A5C7A4-9AD9-917A-20FD-F09EC1628D9B}"/>
          </ac:spMkLst>
        </pc:spChg>
        <pc:spChg chg="mod">
          <ac:chgData name="ZAINAB REDHA EBRAHIM MATROOK" userId="S::20195982@stu.uob.edu.bh::4dd588ff-8c03-4288-8225-9558b2ab9748" providerId="AD" clId="Web-{6172861E-74F0-301F-CC86-D703C4F4F112}" dt="2023-05-20T17:45:22.595" v="78" actId="20577"/>
          <ac:spMkLst>
            <pc:docMk/>
            <pc:sldMk cId="1565577148" sldId="307"/>
            <ac:spMk id="9" creationId="{C938456E-502B-A603-2285-55E9599B3A9F}"/>
          </ac:spMkLst>
        </pc:spChg>
        <pc:spChg chg="mod">
          <ac:chgData name="ZAINAB REDHA EBRAHIM MATROOK" userId="S::20195982@stu.uob.edu.bh::4dd588ff-8c03-4288-8225-9558b2ab9748" providerId="AD" clId="Web-{6172861E-74F0-301F-CC86-D703C4F4F112}" dt="2023-05-20T17:42:06.884" v="68" actId="20577"/>
          <ac:spMkLst>
            <pc:docMk/>
            <pc:sldMk cId="1565577148" sldId="307"/>
            <ac:spMk id="10" creationId="{BC51E64D-9DE9-68B3-BAF1-7140FE1228E3}"/>
          </ac:spMkLst>
        </pc:spChg>
        <pc:spChg chg="add">
          <ac:chgData name="ZAINAB REDHA EBRAHIM MATROOK" userId="S::20195982@stu.uob.edu.bh::4dd588ff-8c03-4288-8225-9558b2ab9748" providerId="AD" clId="Web-{6172861E-74F0-301F-CC86-D703C4F4F112}" dt="2023-05-20T17:56:20.521" v="135"/>
          <ac:spMkLst>
            <pc:docMk/>
            <pc:sldMk cId="1565577148" sldId="307"/>
            <ac:spMk id="15" creationId="{51E274F1-1B0D-4B8B-3AEF-0B453AC46013}"/>
          </ac:spMkLst>
        </pc:spChg>
        <pc:spChg chg="add">
          <ac:chgData name="ZAINAB REDHA EBRAHIM MATROOK" userId="S::20195982@stu.uob.edu.bh::4dd588ff-8c03-4288-8225-9558b2ab9748" providerId="AD" clId="Web-{6172861E-74F0-301F-CC86-D703C4F4F112}" dt="2023-05-20T17:56:20.521" v="135"/>
          <ac:spMkLst>
            <pc:docMk/>
            <pc:sldMk cId="1565577148" sldId="307"/>
            <ac:spMk id="17" creationId="{27F5FBAD-79FD-E610-FCD6-6FBF7135C8CA}"/>
          </ac:spMkLst>
        </pc:spChg>
        <pc:spChg chg="add">
          <ac:chgData name="ZAINAB REDHA EBRAHIM MATROOK" userId="S::20195982@stu.uob.edu.bh::4dd588ff-8c03-4288-8225-9558b2ab9748" providerId="AD" clId="Web-{6172861E-74F0-301F-CC86-D703C4F4F112}" dt="2023-05-20T17:56:20.521" v="135"/>
          <ac:spMkLst>
            <pc:docMk/>
            <pc:sldMk cId="1565577148" sldId="307"/>
            <ac:spMk id="19" creationId="{4C9D82C7-B152-6193-1CBD-B6BC9AC74220}"/>
          </ac:spMkLst>
        </pc:spChg>
        <pc:spChg chg="add">
          <ac:chgData name="ZAINAB REDHA EBRAHIM MATROOK" userId="S::20195982@stu.uob.edu.bh::4dd588ff-8c03-4288-8225-9558b2ab9748" providerId="AD" clId="Web-{6172861E-74F0-301F-CC86-D703C4F4F112}" dt="2023-05-20T17:56:20.521" v="135"/>
          <ac:spMkLst>
            <pc:docMk/>
            <pc:sldMk cId="1565577148" sldId="307"/>
            <ac:spMk id="20" creationId="{6EE738E8-2762-0125-D2FF-2C529BFAC47C}"/>
          </ac:spMkLst>
        </pc:spChg>
        <pc:spChg chg="add">
          <ac:chgData name="ZAINAB REDHA EBRAHIM MATROOK" userId="S::20195982@stu.uob.edu.bh::4dd588ff-8c03-4288-8225-9558b2ab9748" providerId="AD" clId="Web-{6172861E-74F0-301F-CC86-D703C4F4F112}" dt="2023-05-20T17:56:20.521" v="135"/>
          <ac:spMkLst>
            <pc:docMk/>
            <pc:sldMk cId="1565577148" sldId="307"/>
            <ac:spMk id="21" creationId="{0D9F7214-2DE2-25F2-24AE-E74C96EF6F7A}"/>
          </ac:spMkLst>
        </pc:spChg>
        <pc:spChg chg="add">
          <ac:chgData name="ZAINAB REDHA EBRAHIM MATROOK" userId="S::20195982@stu.uob.edu.bh::4dd588ff-8c03-4288-8225-9558b2ab9748" providerId="AD" clId="Web-{6172861E-74F0-301F-CC86-D703C4F4F112}" dt="2023-05-20T17:56:20.521" v="135"/>
          <ac:spMkLst>
            <pc:docMk/>
            <pc:sldMk cId="1565577148" sldId="307"/>
            <ac:spMk id="22" creationId="{32B7C08D-4C24-2B35-FD93-DEF1D2FF86DF}"/>
          </ac:spMkLst>
        </pc:spChg>
        <pc:spChg chg="add">
          <ac:chgData name="ZAINAB REDHA EBRAHIM MATROOK" userId="S::20195982@stu.uob.edu.bh::4dd588ff-8c03-4288-8225-9558b2ab9748" providerId="AD" clId="Web-{6172861E-74F0-301F-CC86-D703C4F4F112}" dt="2023-05-20T17:56:20.521" v="135"/>
          <ac:spMkLst>
            <pc:docMk/>
            <pc:sldMk cId="1565577148" sldId="307"/>
            <ac:spMk id="23" creationId="{C0DC4770-50E5-D611-3ECA-5B7A79E18D50}"/>
          </ac:spMkLst>
        </pc:spChg>
        <pc:spChg chg="add">
          <ac:chgData name="ZAINAB REDHA EBRAHIM MATROOK" userId="S::20195982@stu.uob.edu.bh::4dd588ff-8c03-4288-8225-9558b2ab9748" providerId="AD" clId="Web-{6172861E-74F0-301F-CC86-D703C4F4F112}" dt="2023-05-20T17:56:20.521" v="135"/>
          <ac:spMkLst>
            <pc:docMk/>
            <pc:sldMk cId="1565577148" sldId="307"/>
            <ac:spMk id="24" creationId="{A071B795-23F6-3E80-2D64-0D1A6A5B9FD3}"/>
          </ac:spMkLst>
        </pc:spChg>
        <pc:spChg chg="add">
          <ac:chgData name="ZAINAB REDHA EBRAHIM MATROOK" userId="S::20195982@stu.uob.edu.bh::4dd588ff-8c03-4288-8225-9558b2ab9748" providerId="AD" clId="Web-{6172861E-74F0-301F-CC86-D703C4F4F112}" dt="2023-05-20T17:56:20.521" v="135"/>
          <ac:spMkLst>
            <pc:docMk/>
            <pc:sldMk cId="1565577148" sldId="307"/>
            <ac:spMk id="25" creationId="{AA30FDFD-80A0-0305-5EBF-6902085815FC}"/>
          </ac:spMkLst>
        </pc:spChg>
        <pc:spChg chg="add">
          <ac:chgData name="ZAINAB REDHA EBRAHIM MATROOK" userId="S::20195982@stu.uob.edu.bh::4dd588ff-8c03-4288-8225-9558b2ab9748" providerId="AD" clId="Web-{6172861E-74F0-301F-CC86-D703C4F4F112}" dt="2023-05-20T17:56:20.521" v="135"/>
          <ac:spMkLst>
            <pc:docMk/>
            <pc:sldMk cId="1565577148" sldId="307"/>
            <ac:spMk id="26" creationId="{761A5DCF-7398-4A67-2D3E-94A719335562}"/>
          </ac:spMkLst>
        </pc:spChg>
        <pc:spChg chg="add">
          <ac:chgData name="ZAINAB REDHA EBRAHIM MATROOK" userId="S::20195982@stu.uob.edu.bh::4dd588ff-8c03-4288-8225-9558b2ab9748" providerId="AD" clId="Web-{6172861E-74F0-301F-CC86-D703C4F4F112}" dt="2023-05-20T17:56:20.521" v="135"/>
          <ac:spMkLst>
            <pc:docMk/>
            <pc:sldMk cId="1565577148" sldId="307"/>
            <ac:spMk id="27" creationId="{ECB79870-C458-BA3E-0DA8-5EA324DA8079}"/>
          </ac:spMkLst>
        </pc:spChg>
        <pc:spChg chg="add">
          <ac:chgData name="ZAINAB REDHA EBRAHIM MATROOK" userId="S::20195982@stu.uob.edu.bh::4dd588ff-8c03-4288-8225-9558b2ab9748" providerId="AD" clId="Web-{6172861E-74F0-301F-CC86-D703C4F4F112}" dt="2023-05-20T17:56:20.521" v="135"/>
          <ac:spMkLst>
            <pc:docMk/>
            <pc:sldMk cId="1565577148" sldId="307"/>
            <ac:spMk id="28" creationId="{60CDFFB1-4538-46EF-ADFE-43298533D9C0}"/>
          </ac:spMkLst>
        </pc:spChg>
        <pc:spChg chg="add">
          <ac:chgData name="ZAINAB REDHA EBRAHIM MATROOK" userId="S::20195982@stu.uob.edu.bh::4dd588ff-8c03-4288-8225-9558b2ab9748" providerId="AD" clId="Web-{6172861E-74F0-301F-CC86-D703C4F4F112}" dt="2023-05-20T17:56:20.521" v="135"/>
          <ac:spMkLst>
            <pc:docMk/>
            <pc:sldMk cId="1565577148" sldId="307"/>
            <ac:spMk id="29" creationId="{2F0E2F63-9EA7-D83F-768F-B33F2853A892}"/>
          </ac:spMkLst>
        </pc:spChg>
        <pc:spChg chg="add">
          <ac:chgData name="ZAINAB REDHA EBRAHIM MATROOK" userId="S::20195982@stu.uob.edu.bh::4dd588ff-8c03-4288-8225-9558b2ab9748" providerId="AD" clId="Web-{6172861E-74F0-301F-CC86-D703C4F4F112}" dt="2023-05-20T17:56:20.521" v="135"/>
          <ac:spMkLst>
            <pc:docMk/>
            <pc:sldMk cId="1565577148" sldId="307"/>
            <ac:spMk id="30" creationId="{A564BE8A-0B78-F13D-9D6E-8DF1C4C0A824}"/>
          </ac:spMkLst>
        </pc:spChg>
        <pc:spChg chg="add">
          <ac:chgData name="ZAINAB REDHA EBRAHIM MATROOK" userId="S::20195982@stu.uob.edu.bh::4dd588ff-8c03-4288-8225-9558b2ab9748" providerId="AD" clId="Web-{6172861E-74F0-301F-CC86-D703C4F4F112}" dt="2023-05-20T17:56:20.521" v="135"/>
          <ac:spMkLst>
            <pc:docMk/>
            <pc:sldMk cId="1565577148" sldId="307"/>
            <ac:spMk id="31" creationId="{6BF78C02-FD76-807D-7D8E-4C1E2A869AA3}"/>
          </ac:spMkLst>
        </pc:spChg>
        <pc:spChg chg="add">
          <ac:chgData name="ZAINAB REDHA EBRAHIM MATROOK" userId="S::20195982@stu.uob.edu.bh::4dd588ff-8c03-4288-8225-9558b2ab9748" providerId="AD" clId="Web-{6172861E-74F0-301F-CC86-D703C4F4F112}" dt="2023-05-20T17:56:20.521" v="135"/>
          <ac:spMkLst>
            <pc:docMk/>
            <pc:sldMk cId="1565577148" sldId="307"/>
            <ac:spMk id="32" creationId="{5B952FE6-E0FD-CC7F-E37D-718D6713DAB3}"/>
          </ac:spMkLst>
        </pc:spChg>
        <pc:spChg chg="add">
          <ac:chgData name="ZAINAB REDHA EBRAHIM MATROOK" userId="S::20195982@stu.uob.edu.bh::4dd588ff-8c03-4288-8225-9558b2ab9748" providerId="AD" clId="Web-{6172861E-74F0-301F-CC86-D703C4F4F112}" dt="2023-05-20T17:56:20.521" v="135"/>
          <ac:spMkLst>
            <pc:docMk/>
            <pc:sldMk cId="1565577148" sldId="307"/>
            <ac:spMk id="33" creationId="{1454D021-ECAE-AF88-456A-91EDE990A8C6}"/>
          </ac:spMkLst>
        </pc:spChg>
        <pc:spChg chg="add">
          <ac:chgData name="ZAINAB REDHA EBRAHIM MATROOK" userId="S::20195982@stu.uob.edu.bh::4dd588ff-8c03-4288-8225-9558b2ab9748" providerId="AD" clId="Web-{6172861E-74F0-301F-CC86-D703C4F4F112}" dt="2023-05-20T17:56:20.521" v="135"/>
          <ac:spMkLst>
            <pc:docMk/>
            <pc:sldMk cId="1565577148" sldId="307"/>
            <ac:spMk id="34" creationId="{C09758B8-4192-18E1-9073-BBB2647A777F}"/>
          </ac:spMkLst>
        </pc:spChg>
        <pc:spChg chg="add">
          <ac:chgData name="ZAINAB REDHA EBRAHIM MATROOK" userId="S::20195982@stu.uob.edu.bh::4dd588ff-8c03-4288-8225-9558b2ab9748" providerId="AD" clId="Web-{6172861E-74F0-301F-CC86-D703C4F4F112}" dt="2023-05-20T17:56:20.521" v="135"/>
          <ac:spMkLst>
            <pc:docMk/>
            <pc:sldMk cId="1565577148" sldId="307"/>
            <ac:spMk id="35" creationId="{315B74CE-6358-83EC-6978-410188FBD229}"/>
          </ac:spMkLst>
        </pc:spChg>
        <pc:spChg chg="add">
          <ac:chgData name="ZAINAB REDHA EBRAHIM MATROOK" userId="S::20195982@stu.uob.edu.bh::4dd588ff-8c03-4288-8225-9558b2ab9748" providerId="AD" clId="Web-{6172861E-74F0-301F-CC86-D703C4F4F112}" dt="2023-05-20T17:56:20.521" v="135"/>
          <ac:spMkLst>
            <pc:docMk/>
            <pc:sldMk cId="1565577148" sldId="307"/>
            <ac:spMk id="36" creationId="{754F8A40-A688-B2D7-1C63-A4831F0F047E}"/>
          </ac:spMkLst>
        </pc:spChg>
        <pc:spChg chg="add">
          <ac:chgData name="ZAINAB REDHA EBRAHIM MATROOK" userId="S::20195982@stu.uob.edu.bh::4dd588ff-8c03-4288-8225-9558b2ab9748" providerId="AD" clId="Web-{6172861E-74F0-301F-CC86-D703C4F4F112}" dt="2023-05-20T17:56:20.521" v="135"/>
          <ac:spMkLst>
            <pc:docMk/>
            <pc:sldMk cId="1565577148" sldId="307"/>
            <ac:spMk id="37" creationId="{AA370716-1809-4602-8540-3A5F2FB48434}"/>
          </ac:spMkLst>
        </pc:spChg>
        <pc:spChg chg="add">
          <ac:chgData name="ZAINAB REDHA EBRAHIM MATROOK" userId="S::20195982@stu.uob.edu.bh::4dd588ff-8c03-4288-8225-9558b2ab9748" providerId="AD" clId="Web-{6172861E-74F0-301F-CC86-D703C4F4F112}" dt="2023-05-20T17:56:20.521" v="135"/>
          <ac:spMkLst>
            <pc:docMk/>
            <pc:sldMk cId="1565577148" sldId="307"/>
            <ac:spMk id="38" creationId="{35F9EDA5-9088-0F52-53BA-9D9C2A0B2F07}"/>
          </ac:spMkLst>
        </pc:spChg>
        <pc:spChg chg="add">
          <ac:chgData name="ZAINAB REDHA EBRAHIM MATROOK" userId="S::20195982@stu.uob.edu.bh::4dd588ff-8c03-4288-8225-9558b2ab9748" providerId="AD" clId="Web-{6172861E-74F0-301F-CC86-D703C4F4F112}" dt="2023-05-20T17:56:20.521" v="135"/>
          <ac:spMkLst>
            <pc:docMk/>
            <pc:sldMk cId="1565577148" sldId="307"/>
            <ac:spMk id="39" creationId="{B8B4253E-27DB-D432-3848-8CA32A537EF5}"/>
          </ac:spMkLst>
        </pc:spChg>
        <pc:spChg chg="add">
          <ac:chgData name="ZAINAB REDHA EBRAHIM MATROOK" userId="S::20195982@stu.uob.edu.bh::4dd588ff-8c03-4288-8225-9558b2ab9748" providerId="AD" clId="Web-{6172861E-74F0-301F-CC86-D703C4F4F112}" dt="2023-05-20T17:56:20.521" v="135"/>
          <ac:spMkLst>
            <pc:docMk/>
            <pc:sldMk cId="1565577148" sldId="307"/>
            <ac:spMk id="40" creationId="{EE2BD821-72C2-4A2E-BB84-33E1A3D422C0}"/>
          </ac:spMkLst>
        </pc:spChg>
        <pc:spChg chg="add">
          <ac:chgData name="ZAINAB REDHA EBRAHIM MATROOK" userId="S::20195982@stu.uob.edu.bh::4dd588ff-8c03-4288-8225-9558b2ab9748" providerId="AD" clId="Web-{6172861E-74F0-301F-CC86-D703C4F4F112}" dt="2023-05-20T17:56:20.521" v="135"/>
          <ac:spMkLst>
            <pc:docMk/>
            <pc:sldMk cId="1565577148" sldId="307"/>
            <ac:spMk id="41" creationId="{077206EF-951B-DE43-94E7-CEC6649D5B6F}"/>
          </ac:spMkLst>
        </pc:spChg>
        <pc:spChg chg="add">
          <ac:chgData name="ZAINAB REDHA EBRAHIM MATROOK" userId="S::20195982@stu.uob.edu.bh::4dd588ff-8c03-4288-8225-9558b2ab9748" providerId="AD" clId="Web-{6172861E-74F0-301F-CC86-D703C4F4F112}" dt="2023-05-20T17:56:20.521" v="135"/>
          <ac:spMkLst>
            <pc:docMk/>
            <pc:sldMk cId="1565577148" sldId="307"/>
            <ac:spMk id="42" creationId="{A4251414-7423-13CE-4ECB-DC2D6B6D6A82}"/>
          </ac:spMkLst>
        </pc:spChg>
        <pc:spChg chg="add">
          <ac:chgData name="ZAINAB REDHA EBRAHIM MATROOK" userId="S::20195982@stu.uob.edu.bh::4dd588ff-8c03-4288-8225-9558b2ab9748" providerId="AD" clId="Web-{6172861E-74F0-301F-CC86-D703C4F4F112}" dt="2023-05-20T17:56:20.521" v="135"/>
          <ac:spMkLst>
            <pc:docMk/>
            <pc:sldMk cId="1565577148" sldId="307"/>
            <ac:spMk id="43" creationId="{38F025F1-99E5-18BD-FC73-D9DC39FE89F5}"/>
          </ac:spMkLst>
        </pc:spChg>
        <pc:spChg chg="add">
          <ac:chgData name="ZAINAB REDHA EBRAHIM MATROOK" userId="S::20195982@stu.uob.edu.bh::4dd588ff-8c03-4288-8225-9558b2ab9748" providerId="AD" clId="Web-{6172861E-74F0-301F-CC86-D703C4F4F112}" dt="2023-05-20T17:56:20.521" v="135"/>
          <ac:spMkLst>
            <pc:docMk/>
            <pc:sldMk cId="1565577148" sldId="307"/>
            <ac:spMk id="44" creationId="{1DB0A23F-5308-8BCB-0DAD-B9CA387E058A}"/>
          </ac:spMkLst>
        </pc:spChg>
        <pc:spChg chg="add">
          <ac:chgData name="ZAINAB REDHA EBRAHIM MATROOK" userId="S::20195982@stu.uob.edu.bh::4dd588ff-8c03-4288-8225-9558b2ab9748" providerId="AD" clId="Web-{6172861E-74F0-301F-CC86-D703C4F4F112}" dt="2023-05-20T17:56:20.521" v="135"/>
          <ac:spMkLst>
            <pc:docMk/>
            <pc:sldMk cId="1565577148" sldId="307"/>
            <ac:spMk id="45" creationId="{D2070C87-0533-40CF-0F90-A02F74A4735B}"/>
          </ac:spMkLst>
        </pc:spChg>
        <pc:spChg chg="add">
          <ac:chgData name="ZAINAB REDHA EBRAHIM MATROOK" userId="S::20195982@stu.uob.edu.bh::4dd588ff-8c03-4288-8225-9558b2ab9748" providerId="AD" clId="Web-{6172861E-74F0-301F-CC86-D703C4F4F112}" dt="2023-05-20T17:56:20.521" v="135"/>
          <ac:spMkLst>
            <pc:docMk/>
            <pc:sldMk cId="1565577148" sldId="307"/>
            <ac:spMk id="46" creationId="{3C77EA7B-8166-2537-D5F2-1189585AD621}"/>
          </ac:spMkLst>
        </pc:spChg>
        <pc:spChg chg="add">
          <ac:chgData name="ZAINAB REDHA EBRAHIM MATROOK" userId="S::20195982@stu.uob.edu.bh::4dd588ff-8c03-4288-8225-9558b2ab9748" providerId="AD" clId="Web-{6172861E-74F0-301F-CC86-D703C4F4F112}" dt="2023-05-20T17:56:20.521" v="135"/>
          <ac:spMkLst>
            <pc:docMk/>
            <pc:sldMk cId="1565577148" sldId="307"/>
            <ac:spMk id="47" creationId="{8EC36E2A-B1B8-A65B-D325-9C7B98DE7ED5}"/>
          </ac:spMkLst>
        </pc:spChg>
        <pc:spChg chg="add">
          <ac:chgData name="ZAINAB REDHA EBRAHIM MATROOK" userId="S::20195982@stu.uob.edu.bh::4dd588ff-8c03-4288-8225-9558b2ab9748" providerId="AD" clId="Web-{6172861E-74F0-301F-CC86-D703C4F4F112}" dt="2023-05-20T17:56:20.521" v="135"/>
          <ac:spMkLst>
            <pc:docMk/>
            <pc:sldMk cId="1565577148" sldId="307"/>
            <ac:spMk id="48" creationId="{B4EEF242-7A92-1E24-5F0C-A48874046319}"/>
          </ac:spMkLst>
        </pc:spChg>
        <pc:spChg chg="add">
          <ac:chgData name="ZAINAB REDHA EBRAHIM MATROOK" userId="S::20195982@stu.uob.edu.bh::4dd588ff-8c03-4288-8225-9558b2ab9748" providerId="AD" clId="Web-{6172861E-74F0-301F-CC86-D703C4F4F112}" dt="2023-05-20T17:56:20.521" v="135"/>
          <ac:spMkLst>
            <pc:docMk/>
            <pc:sldMk cId="1565577148" sldId="307"/>
            <ac:spMk id="49" creationId="{758959F0-B908-49F4-E7FF-3578F366F626}"/>
          </ac:spMkLst>
        </pc:spChg>
        <pc:spChg chg="add">
          <ac:chgData name="ZAINAB REDHA EBRAHIM MATROOK" userId="S::20195982@stu.uob.edu.bh::4dd588ff-8c03-4288-8225-9558b2ab9748" providerId="AD" clId="Web-{6172861E-74F0-301F-CC86-D703C4F4F112}" dt="2023-05-20T17:56:20.521" v="135"/>
          <ac:spMkLst>
            <pc:docMk/>
            <pc:sldMk cId="1565577148" sldId="307"/>
            <ac:spMk id="50" creationId="{92EAD2E9-6CA7-7D0B-4A4A-E13B6CD64A66}"/>
          </ac:spMkLst>
        </pc:spChg>
        <pc:spChg chg="add">
          <ac:chgData name="ZAINAB REDHA EBRAHIM MATROOK" userId="S::20195982@stu.uob.edu.bh::4dd588ff-8c03-4288-8225-9558b2ab9748" providerId="AD" clId="Web-{6172861E-74F0-301F-CC86-D703C4F4F112}" dt="2023-05-20T17:56:20.521" v="135"/>
          <ac:spMkLst>
            <pc:docMk/>
            <pc:sldMk cId="1565577148" sldId="307"/>
            <ac:spMk id="51" creationId="{ED185B16-8C15-FC4A-1486-8B8C3FB31815}"/>
          </ac:spMkLst>
        </pc:spChg>
        <pc:spChg chg="add">
          <ac:chgData name="ZAINAB REDHA EBRAHIM MATROOK" userId="S::20195982@stu.uob.edu.bh::4dd588ff-8c03-4288-8225-9558b2ab9748" providerId="AD" clId="Web-{6172861E-74F0-301F-CC86-D703C4F4F112}" dt="2023-05-20T17:56:20.521" v="135"/>
          <ac:spMkLst>
            <pc:docMk/>
            <pc:sldMk cId="1565577148" sldId="307"/>
            <ac:spMk id="52" creationId="{816E5DD3-83D6-01A0-068F-B0EF768A4C05}"/>
          </ac:spMkLst>
        </pc:spChg>
        <pc:spChg chg="add">
          <ac:chgData name="ZAINAB REDHA EBRAHIM MATROOK" userId="S::20195982@stu.uob.edu.bh::4dd588ff-8c03-4288-8225-9558b2ab9748" providerId="AD" clId="Web-{6172861E-74F0-301F-CC86-D703C4F4F112}" dt="2023-05-20T17:56:20.521" v="135"/>
          <ac:spMkLst>
            <pc:docMk/>
            <pc:sldMk cId="1565577148" sldId="307"/>
            <ac:spMk id="53" creationId="{E5BB31F1-87A5-E41D-79B8-3FEAF0EC072C}"/>
          </ac:spMkLst>
        </pc:spChg>
        <pc:spChg chg="add">
          <ac:chgData name="ZAINAB REDHA EBRAHIM MATROOK" userId="S::20195982@stu.uob.edu.bh::4dd588ff-8c03-4288-8225-9558b2ab9748" providerId="AD" clId="Web-{6172861E-74F0-301F-CC86-D703C4F4F112}" dt="2023-05-20T17:56:20.521" v="135"/>
          <ac:spMkLst>
            <pc:docMk/>
            <pc:sldMk cId="1565577148" sldId="307"/>
            <ac:spMk id="54" creationId="{1CFFC15E-EA4A-444E-7CCA-72D72AFBF92E}"/>
          </ac:spMkLst>
        </pc:spChg>
        <pc:spChg chg="add">
          <ac:chgData name="ZAINAB REDHA EBRAHIM MATROOK" userId="S::20195982@stu.uob.edu.bh::4dd588ff-8c03-4288-8225-9558b2ab9748" providerId="AD" clId="Web-{6172861E-74F0-301F-CC86-D703C4F4F112}" dt="2023-05-20T17:56:20.521" v="135"/>
          <ac:spMkLst>
            <pc:docMk/>
            <pc:sldMk cId="1565577148" sldId="307"/>
            <ac:spMk id="55" creationId="{5B0F695E-F18C-9B56-ACF3-89CC79A60599}"/>
          </ac:spMkLst>
        </pc:spChg>
        <pc:spChg chg="add">
          <ac:chgData name="ZAINAB REDHA EBRAHIM MATROOK" userId="S::20195982@stu.uob.edu.bh::4dd588ff-8c03-4288-8225-9558b2ab9748" providerId="AD" clId="Web-{6172861E-74F0-301F-CC86-D703C4F4F112}" dt="2023-05-20T17:56:20.521" v="135"/>
          <ac:spMkLst>
            <pc:docMk/>
            <pc:sldMk cId="1565577148" sldId="307"/>
            <ac:spMk id="56" creationId="{AF1E3875-C9EC-F818-85C2-833D5244CBAE}"/>
          </ac:spMkLst>
        </pc:spChg>
        <pc:spChg chg="add">
          <ac:chgData name="ZAINAB REDHA EBRAHIM MATROOK" userId="S::20195982@stu.uob.edu.bh::4dd588ff-8c03-4288-8225-9558b2ab9748" providerId="AD" clId="Web-{6172861E-74F0-301F-CC86-D703C4F4F112}" dt="2023-05-20T17:56:20.521" v="135"/>
          <ac:spMkLst>
            <pc:docMk/>
            <pc:sldMk cId="1565577148" sldId="307"/>
            <ac:spMk id="57" creationId="{E8ABDF9F-87B5-C9DD-C85B-E3A0829BDA8B}"/>
          </ac:spMkLst>
        </pc:spChg>
        <pc:spChg chg="add">
          <ac:chgData name="ZAINAB REDHA EBRAHIM MATROOK" userId="S::20195982@stu.uob.edu.bh::4dd588ff-8c03-4288-8225-9558b2ab9748" providerId="AD" clId="Web-{6172861E-74F0-301F-CC86-D703C4F4F112}" dt="2023-05-20T17:56:20.521" v="135"/>
          <ac:spMkLst>
            <pc:docMk/>
            <pc:sldMk cId="1565577148" sldId="307"/>
            <ac:spMk id="58" creationId="{A44DC52B-BA9F-3C05-05A5-188C9D4C12E3}"/>
          </ac:spMkLst>
        </pc:spChg>
        <pc:spChg chg="add">
          <ac:chgData name="ZAINAB REDHA EBRAHIM MATROOK" userId="S::20195982@stu.uob.edu.bh::4dd588ff-8c03-4288-8225-9558b2ab9748" providerId="AD" clId="Web-{6172861E-74F0-301F-CC86-D703C4F4F112}" dt="2023-05-20T17:56:20.521" v="135"/>
          <ac:spMkLst>
            <pc:docMk/>
            <pc:sldMk cId="1565577148" sldId="307"/>
            <ac:spMk id="59" creationId="{09A6552A-DE13-2A1F-7A94-E491E9AF9F34}"/>
          </ac:spMkLst>
        </pc:spChg>
        <pc:spChg chg="add">
          <ac:chgData name="ZAINAB REDHA EBRAHIM MATROOK" userId="S::20195982@stu.uob.edu.bh::4dd588ff-8c03-4288-8225-9558b2ab9748" providerId="AD" clId="Web-{6172861E-74F0-301F-CC86-D703C4F4F112}" dt="2023-05-20T17:56:20.521" v="135"/>
          <ac:spMkLst>
            <pc:docMk/>
            <pc:sldMk cId="1565577148" sldId="307"/>
            <ac:spMk id="60" creationId="{24783FA3-184F-4EF4-3A6C-AFB0C2C5AEA0}"/>
          </ac:spMkLst>
        </pc:spChg>
        <pc:spChg chg="add">
          <ac:chgData name="ZAINAB REDHA EBRAHIM MATROOK" userId="S::20195982@stu.uob.edu.bh::4dd588ff-8c03-4288-8225-9558b2ab9748" providerId="AD" clId="Web-{6172861E-74F0-301F-CC86-D703C4F4F112}" dt="2023-05-20T17:56:20.521" v="135"/>
          <ac:spMkLst>
            <pc:docMk/>
            <pc:sldMk cId="1565577148" sldId="307"/>
            <ac:spMk id="61" creationId="{DBE7F0B5-7E4B-7E10-E14F-5CCD09E93DED}"/>
          </ac:spMkLst>
        </pc:spChg>
        <pc:spChg chg="add">
          <ac:chgData name="ZAINAB REDHA EBRAHIM MATROOK" userId="S::20195982@stu.uob.edu.bh::4dd588ff-8c03-4288-8225-9558b2ab9748" providerId="AD" clId="Web-{6172861E-74F0-301F-CC86-D703C4F4F112}" dt="2023-05-20T17:56:20.521" v="135"/>
          <ac:spMkLst>
            <pc:docMk/>
            <pc:sldMk cId="1565577148" sldId="307"/>
            <ac:spMk id="62" creationId="{90F2DAAC-3278-68E2-B68D-C20EDFF4BDFC}"/>
          </ac:spMkLst>
        </pc:spChg>
        <pc:spChg chg="add">
          <ac:chgData name="ZAINAB REDHA EBRAHIM MATROOK" userId="S::20195982@stu.uob.edu.bh::4dd588ff-8c03-4288-8225-9558b2ab9748" providerId="AD" clId="Web-{6172861E-74F0-301F-CC86-D703C4F4F112}" dt="2023-05-20T17:56:20.521" v="135"/>
          <ac:spMkLst>
            <pc:docMk/>
            <pc:sldMk cId="1565577148" sldId="307"/>
            <ac:spMk id="63" creationId="{F9615197-F163-251F-9806-6C87D4377EBE}"/>
          </ac:spMkLst>
        </pc:spChg>
        <pc:spChg chg="add">
          <ac:chgData name="ZAINAB REDHA EBRAHIM MATROOK" userId="S::20195982@stu.uob.edu.bh::4dd588ff-8c03-4288-8225-9558b2ab9748" providerId="AD" clId="Web-{6172861E-74F0-301F-CC86-D703C4F4F112}" dt="2023-05-20T17:56:20.521" v="135"/>
          <ac:spMkLst>
            <pc:docMk/>
            <pc:sldMk cId="1565577148" sldId="307"/>
            <ac:spMk id="192" creationId="{96E66A9D-1534-69C9-AED4-ADC6D60C81CC}"/>
          </ac:spMkLst>
        </pc:spChg>
        <pc:spChg chg="add">
          <ac:chgData name="ZAINAB REDHA EBRAHIM MATROOK" userId="S::20195982@stu.uob.edu.bh::4dd588ff-8c03-4288-8225-9558b2ab9748" providerId="AD" clId="Web-{6172861E-74F0-301F-CC86-D703C4F4F112}" dt="2023-05-20T17:56:20.521" v="135"/>
          <ac:spMkLst>
            <pc:docMk/>
            <pc:sldMk cId="1565577148" sldId="307"/>
            <ac:spMk id="193" creationId="{AE4C8996-6581-1073-6279-B6619A40DA88}"/>
          </ac:spMkLst>
        </pc:spChg>
        <pc:spChg chg="add">
          <ac:chgData name="ZAINAB REDHA EBRAHIM MATROOK" userId="S::20195982@stu.uob.edu.bh::4dd588ff-8c03-4288-8225-9558b2ab9748" providerId="AD" clId="Web-{6172861E-74F0-301F-CC86-D703C4F4F112}" dt="2023-05-20T17:56:20.521" v="135"/>
          <ac:spMkLst>
            <pc:docMk/>
            <pc:sldMk cId="1565577148" sldId="307"/>
            <ac:spMk id="194" creationId="{EE2CFFC0-CAB7-9FC1-EF6F-E61B1F16F95B}"/>
          </ac:spMkLst>
        </pc:spChg>
        <pc:spChg chg="add">
          <ac:chgData name="ZAINAB REDHA EBRAHIM MATROOK" userId="S::20195982@stu.uob.edu.bh::4dd588ff-8c03-4288-8225-9558b2ab9748" providerId="AD" clId="Web-{6172861E-74F0-301F-CC86-D703C4F4F112}" dt="2023-05-20T17:56:20.521" v="135"/>
          <ac:spMkLst>
            <pc:docMk/>
            <pc:sldMk cId="1565577148" sldId="307"/>
            <ac:spMk id="195" creationId="{DC3D6128-B5D0-C7FB-265F-408A9D5B1166}"/>
          </ac:spMkLst>
        </pc:spChg>
        <pc:spChg chg="add">
          <ac:chgData name="ZAINAB REDHA EBRAHIM MATROOK" userId="S::20195982@stu.uob.edu.bh::4dd588ff-8c03-4288-8225-9558b2ab9748" providerId="AD" clId="Web-{6172861E-74F0-301F-CC86-D703C4F4F112}" dt="2023-05-20T17:56:20.521" v="135"/>
          <ac:spMkLst>
            <pc:docMk/>
            <pc:sldMk cId="1565577148" sldId="307"/>
            <ac:spMk id="196" creationId="{34324B77-3F9D-5EFF-EBD1-52BACED428DC}"/>
          </ac:spMkLst>
        </pc:spChg>
        <pc:spChg chg="add">
          <ac:chgData name="ZAINAB REDHA EBRAHIM MATROOK" userId="S::20195982@stu.uob.edu.bh::4dd588ff-8c03-4288-8225-9558b2ab9748" providerId="AD" clId="Web-{6172861E-74F0-301F-CC86-D703C4F4F112}" dt="2023-05-20T17:56:20.521" v="135"/>
          <ac:spMkLst>
            <pc:docMk/>
            <pc:sldMk cId="1565577148" sldId="307"/>
            <ac:spMk id="197" creationId="{DFD184DF-A9AD-BED1-1E91-714440F71493}"/>
          </ac:spMkLst>
        </pc:spChg>
        <pc:spChg chg="add">
          <ac:chgData name="ZAINAB REDHA EBRAHIM MATROOK" userId="S::20195982@stu.uob.edu.bh::4dd588ff-8c03-4288-8225-9558b2ab9748" providerId="AD" clId="Web-{6172861E-74F0-301F-CC86-D703C4F4F112}" dt="2023-05-20T17:56:20.521" v="135"/>
          <ac:spMkLst>
            <pc:docMk/>
            <pc:sldMk cId="1565577148" sldId="307"/>
            <ac:spMk id="198" creationId="{41381764-4D74-542B-4C61-EF9307771362}"/>
          </ac:spMkLst>
        </pc:spChg>
        <pc:spChg chg="add">
          <ac:chgData name="ZAINAB REDHA EBRAHIM MATROOK" userId="S::20195982@stu.uob.edu.bh::4dd588ff-8c03-4288-8225-9558b2ab9748" providerId="AD" clId="Web-{6172861E-74F0-301F-CC86-D703C4F4F112}" dt="2023-05-20T17:56:20.521" v="135"/>
          <ac:spMkLst>
            <pc:docMk/>
            <pc:sldMk cId="1565577148" sldId="307"/>
            <ac:spMk id="199" creationId="{F1A3E9BD-C932-C6B8-7A79-295287C6C58D}"/>
          </ac:spMkLst>
        </pc:spChg>
        <pc:spChg chg="add">
          <ac:chgData name="ZAINAB REDHA EBRAHIM MATROOK" userId="S::20195982@stu.uob.edu.bh::4dd588ff-8c03-4288-8225-9558b2ab9748" providerId="AD" clId="Web-{6172861E-74F0-301F-CC86-D703C4F4F112}" dt="2023-05-20T17:56:20.521" v="135"/>
          <ac:spMkLst>
            <pc:docMk/>
            <pc:sldMk cId="1565577148" sldId="307"/>
            <ac:spMk id="200" creationId="{C8BD0DBE-8F6E-8F83-2741-2C9A5824414A}"/>
          </ac:spMkLst>
        </pc:spChg>
        <pc:spChg chg="add">
          <ac:chgData name="ZAINAB REDHA EBRAHIM MATROOK" userId="S::20195982@stu.uob.edu.bh::4dd588ff-8c03-4288-8225-9558b2ab9748" providerId="AD" clId="Web-{6172861E-74F0-301F-CC86-D703C4F4F112}" dt="2023-05-20T17:56:20.521" v="135"/>
          <ac:spMkLst>
            <pc:docMk/>
            <pc:sldMk cId="1565577148" sldId="307"/>
            <ac:spMk id="201" creationId="{7A06BD8E-DEA6-C26E-7933-CA07387DA883}"/>
          </ac:spMkLst>
        </pc:spChg>
        <pc:spChg chg="add">
          <ac:chgData name="ZAINAB REDHA EBRAHIM MATROOK" userId="S::20195982@stu.uob.edu.bh::4dd588ff-8c03-4288-8225-9558b2ab9748" providerId="AD" clId="Web-{6172861E-74F0-301F-CC86-D703C4F4F112}" dt="2023-05-20T17:57:40.930" v="138"/>
          <ac:spMkLst>
            <pc:docMk/>
            <pc:sldMk cId="1565577148" sldId="307"/>
            <ac:spMk id="203" creationId="{51E274F1-1B0D-4B8B-3AEF-0B453AC46013}"/>
          </ac:spMkLst>
        </pc:spChg>
        <pc:spChg chg="add">
          <ac:chgData name="ZAINAB REDHA EBRAHIM MATROOK" userId="S::20195982@stu.uob.edu.bh::4dd588ff-8c03-4288-8225-9558b2ab9748" providerId="AD" clId="Web-{6172861E-74F0-301F-CC86-D703C4F4F112}" dt="2023-05-20T17:57:40.930" v="138"/>
          <ac:spMkLst>
            <pc:docMk/>
            <pc:sldMk cId="1565577148" sldId="307"/>
            <ac:spMk id="204" creationId="{27F5FBAD-79FD-E610-FCD6-6FBF7135C8CA}"/>
          </ac:spMkLst>
        </pc:spChg>
        <pc:spChg chg="add">
          <ac:chgData name="ZAINAB REDHA EBRAHIM MATROOK" userId="S::20195982@stu.uob.edu.bh::4dd588ff-8c03-4288-8225-9558b2ab9748" providerId="AD" clId="Web-{6172861E-74F0-301F-CC86-D703C4F4F112}" dt="2023-05-20T17:57:40.930" v="138"/>
          <ac:spMkLst>
            <pc:docMk/>
            <pc:sldMk cId="1565577148" sldId="307"/>
            <ac:spMk id="205" creationId="{4C9D82C7-B152-6193-1CBD-B6BC9AC74220}"/>
          </ac:spMkLst>
        </pc:spChg>
        <pc:spChg chg="add">
          <ac:chgData name="ZAINAB REDHA EBRAHIM MATROOK" userId="S::20195982@stu.uob.edu.bh::4dd588ff-8c03-4288-8225-9558b2ab9748" providerId="AD" clId="Web-{6172861E-74F0-301F-CC86-D703C4F4F112}" dt="2023-05-20T17:57:40.930" v="138"/>
          <ac:spMkLst>
            <pc:docMk/>
            <pc:sldMk cId="1565577148" sldId="307"/>
            <ac:spMk id="206" creationId="{6EE738E8-2762-0125-D2FF-2C529BFAC47C}"/>
          </ac:spMkLst>
        </pc:spChg>
        <pc:spChg chg="add">
          <ac:chgData name="ZAINAB REDHA EBRAHIM MATROOK" userId="S::20195982@stu.uob.edu.bh::4dd588ff-8c03-4288-8225-9558b2ab9748" providerId="AD" clId="Web-{6172861E-74F0-301F-CC86-D703C4F4F112}" dt="2023-05-20T17:57:40.930" v="138"/>
          <ac:spMkLst>
            <pc:docMk/>
            <pc:sldMk cId="1565577148" sldId="307"/>
            <ac:spMk id="207" creationId="{0D9F7214-2DE2-25F2-24AE-E74C96EF6F7A}"/>
          </ac:spMkLst>
        </pc:spChg>
        <pc:spChg chg="add">
          <ac:chgData name="ZAINAB REDHA EBRAHIM MATROOK" userId="S::20195982@stu.uob.edu.bh::4dd588ff-8c03-4288-8225-9558b2ab9748" providerId="AD" clId="Web-{6172861E-74F0-301F-CC86-D703C4F4F112}" dt="2023-05-20T17:57:40.930" v="138"/>
          <ac:spMkLst>
            <pc:docMk/>
            <pc:sldMk cId="1565577148" sldId="307"/>
            <ac:spMk id="208" creationId="{32B7C08D-4C24-2B35-FD93-DEF1D2FF86DF}"/>
          </ac:spMkLst>
        </pc:spChg>
        <pc:spChg chg="add">
          <ac:chgData name="ZAINAB REDHA EBRAHIM MATROOK" userId="S::20195982@stu.uob.edu.bh::4dd588ff-8c03-4288-8225-9558b2ab9748" providerId="AD" clId="Web-{6172861E-74F0-301F-CC86-D703C4F4F112}" dt="2023-05-20T17:57:40.930" v="138"/>
          <ac:spMkLst>
            <pc:docMk/>
            <pc:sldMk cId="1565577148" sldId="307"/>
            <ac:spMk id="209" creationId="{C0DC4770-50E5-D611-3ECA-5B7A79E18D50}"/>
          </ac:spMkLst>
        </pc:spChg>
        <pc:spChg chg="add">
          <ac:chgData name="ZAINAB REDHA EBRAHIM MATROOK" userId="S::20195982@stu.uob.edu.bh::4dd588ff-8c03-4288-8225-9558b2ab9748" providerId="AD" clId="Web-{6172861E-74F0-301F-CC86-D703C4F4F112}" dt="2023-05-20T17:57:40.930" v="138"/>
          <ac:spMkLst>
            <pc:docMk/>
            <pc:sldMk cId="1565577148" sldId="307"/>
            <ac:spMk id="210" creationId="{A071B795-23F6-3E80-2D64-0D1A6A5B9FD3}"/>
          </ac:spMkLst>
        </pc:spChg>
        <pc:spChg chg="add">
          <ac:chgData name="ZAINAB REDHA EBRAHIM MATROOK" userId="S::20195982@stu.uob.edu.bh::4dd588ff-8c03-4288-8225-9558b2ab9748" providerId="AD" clId="Web-{6172861E-74F0-301F-CC86-D703C4F4F112}" dt="2023-05-20T17:57:40.930" v="138"/>
          <ac:spMkLst>
            <pc:docMk/>
            <pc:sldMk cId="1565577148" sldId="307"/>
            <ac:spMk id="211" creationId="{AA30FDFD-80A0-0305-5EBF-6902085815FC}"/>
          </ac:spMkLst>
        </pc:spChg>
        <pc:spChg chg="add">
          <ac:chgData name="ZAINAB REDHA EBRAHIM MATROOK" userId="S::20195982@stu.uob.edu.bh::4dd588ff-8c03-4288-8225-9558b2ab9748" providerId="AD" clId="Web-{6172861E-74F0-301F-CC86-D703C4F4F112}" dt="2023-05-20T17:57:40.930" v="138"/>
          <ac:spMkLst>
            <pc:docMk/>
            <pc:sldMk cId="1565577148" sldId="307"/>
            <ac:spMk id="212" creationId="{761A5DCF-7398-4A67-2D3E-94A719335562}"/>
          </ac:spMkLst>
        </pc:spChg>
        <pc:spChg chg="add">
          <ac:chgData name="ZAINAB REDHA EBRAHIM MATROOK" userId="S::20195982@stu.uob.edu.bh::4dd588ff-8c03-4288-8225-9558b2ab9748" providerId="AD" clId="Web-{6172861E-74F0-301F-CC86-D703C4F4F112}" dt="2023-05-20T17:57:40.930" v="138"/>
          <ac:spMkLst>
            <pc:docMk/>
            <pc:sldMk cId="1565577148" sldId="307"/>
            <ac:spMk id="213" creationId="{ECB79870-C458-BA3E-0DA8-5EA324DA8079}"/>
          </ac:spMkLst>
        </pc:spChg>
        <pc:spChg chg="add">
          <ac:chgData name="ZAINAB REDHA EBRAHIM MATROOK" userId="S::20195982@stu.uob.edu.bh::4dd588ff-8c03-4288-8225-9558b2ab9748" providerId="AD" clId="Web-{6172861E-74F0-301F-CC86-D703C4F4F112}" dt="2023-05-20T17:57:40.930" v="138"/>
          <ac:spMkLst>
            <pc:docMk/>
            <pc:sldMk cId="1565577148" sldId="307"/>
            <ac:spMk id="214" creationId="{60CDFFB1-4538-46EF-ADFE-43298533D9C0}"/>
          </ac:spMkLst>
        </pc:spChg>
        <pc:spChg chg="add">
          <ac:chgData name="ZAINAB REDHA EBRAHIM MATROOK" userId="S::20195982@stu.uob.edu.bh::4dd588ff-8c03-4288-8225-9558b2ab9748" providerId="AD" clId="Web-{6172861E-74F0-301F-CC86-D703C4F4F112}" dt="2023-05-20T17:57:40.930" v="138"/>
          <ac:spMkLst>
            <pc:docMk/>
            <pc:sldMk cId="1565577148" sldId="307"/>
            <ac:spMk id="215" creationId="{2F0E2F63-9EA7-D83F-768F-B33F2853A892}"/>
          </ac:spMkLst>
        </pc:spChg>
        <pc:spChg chg="add">
          <ac:chgData name="ZAINAB REDHA EBRAHIM MATROOK" userId="S::20195982@stu.uob.edu.bh::4dd588ff-8c03-4288-8225-9558b2ab9748" providerId="AD" clId="Web-{6172861E-74F0-301F-CC86-D703C4F4F112}" dt="2023-05-20T17:57:40.930" v="138"/>
          <ac:spMkLst>
            <pc:docMk/>
            <pc:sldMk cId="1565577148" sldId="307"/>
            <ac:spMk id="216" creationId="{A564BE8A-0B78-F13D-9D6E-8DF1C4C0A824}"/>
          </ac:spMkLst>
        </pc:spChg>
        <pc:spChg chg="add">
          <ac:chgData name="ZAINAB REDHA EBRAHIM MATROOK" userId="S::20195982@stu.uob.edu.bh::4dd588ff-8c03-4288-8225-9558b2ab9748" providerId="AD" clId="Web-{6172861E-74F0-301F-CC86-D703C4F4F112}" dt="2023-05-20T17:57:40.930" v="138"/>
          <ac:spMkLst>
            <pc:docMk/>
            <pc:sldMk cId="1565577148" sldId="307"/>
            <ac:spMk id="217" creationId="{6BF78C02-FD76-807D-7D8E-4C1E2A869AA3}"/>
          </ac:spMkLst>
        </pc:spChg>
        <pc:spChg chg="add">
          <ac:chgData name="ZAINAB REDHA EBRAHIM MATROOK" userId="S::20195982@stu.uob.edu.bh::4dd588ff-8c03-4288-8225-9558b2ab9748" providerId="AD" clId="Web-{6172861E-74F0-301F-CC86-D703C4F4F112}" dt="2023-05-20T17:57:40.930" v="138"/>
          <ac:spMkLst>
            <pc:docMk/>
            <pc:sldMk cId="1565577148" sldId="307"/>
            <ac:spMk id="218" creationId="{5B952FE6-E0FD-CC7F-E37D-718D6713DAB3}"/>
          </ac:spMkLst>
        </pc:spChg>
        <pc:spChg chg="add">
          <ac:chgData name="ZAINAB REDHA EBRAHIM MATROOK" userId="S::20195982@stu.uob.edu.bh::4dd588ff-8c03-4288-8225-9558b2ab9748" providerId="AD" clId="Web-{6172861E-74F0-301F-CC86-D703C4F4F112}" dt="2023-05-20T17:57:40.930" v="138"/>
          <ac:spMkLst>
            <pc:docMk/>
            <pc:sldMk cId="1565577148" sldId="307"/>
            <ac:spMk id="219" creationId="{1454D021-ECAE-AF88-456A-91EDE990A8C6}"/>
          </ac:spMkLst>
        </pc:spChg>
        <pc:spChg chg="add">
          <ac:chgData name="ZAINAB REDHA EBRAHIM MATROOK" userId="S::20195982@stu.uob.edu.bh::4dd588ff-8c03-4288-8225-9558b2ab9748" providerId="AD" clId="Web-{6172861E-74F0-301F-CC86-D703C4F4F112}" dt="2023-05-20T17:57:40.930" v="138"/>
          <ac:spMkLst>
            <pc:docMk/>
            <pc:sldMk cId="1565577148" sldId="307"/>
            <ac:spMk id="220" creationId="{C09758B8-4192-18E1-9073-BBB2647A777F}"/>
          </ac:spMkLst>
        </pc:spChg>
        <pc:spChg chg="add">
          <ac:chgData name="ZAINAB REDHA EBRAHIM MATROOK" userId="S::20195982@stu.uob.edu.bh::4dd588ff-8c03-4288-8225-9558b2ab9748" providerId="AD" clId="Web-{6172861E-74F0-301F-CC86-D703C4F4F112}" dt="2023-05-20T17:57:40.930" v="138"/>
          <ac:spMkLst>
            <pc:docMk/>
            <pc:sldMk cId="1565577148" sldId="307"/>
            <ac:spMk id="221" creationId="{315B74CE-6358-83EC-6978-410188FBD229}"/>
          </ac:spMkLst>
        </pc:spChg>
        <pc:spChg chg="add">
          <ac:chgData name="ZAINAB REDHA EBRAHIM MATROOK" userId="S::20195982@stu.uob.edu.bh::4dd588ff-8c03-4288-8225-9558b2ab9748" providerId="AD" clId="Web-{6172861E-74F0-301F-CC86-D703C4F4F112}" dt="2023-05-20T17:57:40.930" v="138"/>
          <ac:spMkLst>
            <pc:docMk/>
            <pc:sldMk cId="1565577148" sldId="307"/>
            <ac:spMk id="222" creationId="{754F8A40-A688-B2D7-1C63-A4831F0F047E}"/>
          </ac:spMkLst>
        </pc:spChg>
        <pc:spChg chg="add">
          <ac:chgData name="ZAINAB REDHA EBRAHIM MATROOK" userId="S::20195982@stu.uob.edu.bh::4dd588ff-8c03-4288-8225-9558b2ab9748" providerId="AD" clId="Web-{6172861E-74F0-301F-CC86-D703C4F4F112}" dt="2023-05-20T17:57:40.930" v="138"/>
          <ac:spMkLst>
            <pc:docMk/>
            <pc:sldMk cId="1565577148" sldId="307"/>
            <ac:spMk id="223" creationId="{AA370716-1809-4602-8540-3A5F2FB48434}"/>
          </ac:spMkLst>
        </pc:spChg>
        <pc:spChg chg="add">
          <ac:chgData name="ZAINAB REDHA EBRAHIM MATROOK" userId="S::20195982@stu.uob.edu.bh::4dd588ff-8c03-4288-8225-9558b2ab9748" providerId="AD" clId="Web-{6172861E-74F0-301F-CC86-D703C4F4F112}" dt="2023-05-20T17:57:40.930" v="138"/>
          <ac:spMkLst>
            <pc:docMk/>
            <pc:sldMk cId="1565577148" sldId="307"/>
            <ac:spMk id="224" creationId="{35F9EDA5-9088-0F52-53BA-9D9C2A0B2F07}"/>
          </ac:spMkLst>
        </pc:spChg>
        <pc:spChg chg="add">
          <ac:chgData name="ZAINAB REDHA EBRAHIM MATROOK" userId="S::20195982@stu.uob.edu.bh::4dd588ff-8c03-4288-8225-9558b2ab9748" providerId="AD" clId="Web-{6172861E-74F0-301F-CC86-D703C4F4F112}" dt="2023-05-20T17:57:40.930" v="138"/>
          <ac:spMkLst>
            <pc:docMk/>
            <pc:sldMk cId="1565577148" sldId="307"/>
            <ac:spMk id="225" creationId="{B8B4253E-27DB-D432-3848-8CA32A537EF5}"/>
          </ac:spMkLst>
        </pc:spChg>
        <pc:spChg chg="add">
          <ac:chgData name="ZAINAB REDHA EBRAHIM MATROOK" userId="S::20195982@stu.uob.edu.bh::4dd588ff-8c03-4288-8225-9558b2ab9748" providerId="AD" clId="Web-{6172861E-74F0-301F-CC86-D703C4F4F112}" dt="2023-05-20T17:57:40.930" v="138"/>
          <ac:spMkLst>
            <pc:docMk/>
            <pc:sldMk cId="1565577148" sldId="307"/>
            <ac:spMk id="226" creationId="{EE2BD821-72C2-4A2E-BB84-33E1A3D422C0}"/>
          </ac:spMkLst>
        </pc:spChg>
        <pc:spChg chg="add">
          <ac:chgData name="ZAINAB REDHA EBRAHIM MATROOK" userId="S::20195982@stu.uob.edu.bh::4dd588ff-8c03-4288-8225-9558b2ab9748" providerId="AD" clId="Web-{6172861E-74F0-301F-CC86-D703C4F4F112}" dt="2023-05-20T17:57:40.930" v="138"/>
          <ac:spMkLst>
            <pc:docMk/>
            <pc:sldMk cId="1565577148" sldId="307"/>
            <ac:spMk id="227" creationId="{077206EF-951B-DE43-94E7-CEC6649D5B6F}"/>
          </ac:spMkLst>
        </pc:spChg>
        <pc:spChg chg="add">
          <ac:chgData name="ZAINAB REDHA EBRAHIM MATROOK" userId="S::20195982@stu.uob.edu.bh::4dd588ff-8c03-4288-8225-9558b2ab9748" providerId="AD" clId="Web-{6172861E-74F0-301F-CC86-D703C4F4F112}" dt="2023-05-20T17:57:40.930" v="138"/>
          <ac:spMkLst>
            <pc:docMk/>
            <pc:sldMk cId="1565577148" sldId="307"/>
            <ac:spMk id="228" creationId="{A4251414-7423-13CE-4ECB-DC2D6B6D6A82}"/>
          </ac:spMkLst>
        </pc:spChg>
        <pc:spChg chg="add">
          <ac:chgData name="ZAINAB REDHA EBRAHIM MATROOK" userId="S::20195982@stu.uob.edu.bh::4dd588ff-8c03-4288-8225-9558b2ab9748" providerId="AD" clId="Web-{6172861E-74F0-301F-CC86-D703C4F4F112}" dt="2023-05-20T17:57:40.930" v="138"/>
          <ac:spMkLst>
            <pc:docMk/>
            <pc:sldMk cId="1565577148" sldId="307"/>
            <ac:spMk id="229" creationId="{38F025F1-99E5-18BD-FC73-D9DC39FE89F5}"/>
          </ac:spMkLst>
        </pc:spChg>
        <pc:spChg chg="add">
          <ac:chgData name="ZAINAB REDHA EBRAHIM MATROOK" userId="S::20195982@stu.uob.edu.bh::4dd588ff-8c03-4288-8225-9558b2ab9748" providerId="AD" clId="Web-{6172861E-74F0-301F-CC86-D703C4F4F112}" dt="2023-05-20T17:57:40.930" v="138"/>
          <ac:spMkLst>
            <pc:docMk/>
            <pc:sldMk cId="1565577148" sldId="307"/>
            <ac:spMk id="230" creationId="{1DB0A23F-5308-8BCB-0DAD-B9CA387E058A}"/>
          </ac:spMkLst>
        </pc:spChg>
        <pc:spChg chg="add">
          <ac:chgData name="ZAINAB REDHA EBRAHIM MATROOK" userId="S::20195982@stu.uob.edu.bh::4dd588ff-8c03-4288-8225-9558b2ab9748" providerId="AD" clId="Web-{6172861E-74F0-301F-CC86-D703C4F4F112}" dt="2023-05-20T17:57:40.930" v="138"/>
          <ac:spMkLst>
            <pc:docMk/>
            <pc:sldMk cId="1565577148" sldId="307"/>
            <ac:spMk id="231" creationId="{D2070C87-0533-40CF-0F90-A02F74A4735B}"/>
          </ac:spMkLst>
        </pc:spChg>
        <pc:spChg chg="add">
          <ac:chgData name="ZAINAB REDHA EBRAHIM MATROOK" userId="S::20195982@stu.uob.edu.bh::4dd588ff-8c03-4288-8225-9558b2ab9748" providerId="AD" clId="Web-{6172861E-74F0-301F-CC86-D703C4F4F112}" dt="2023-05-20T17:57:40.930" v="138"/>
          <ac:spMkLst>
            <pc:docMk/>
            <pc:sldMk cId="1565577148" sldId="307"/>
            <ac:spMk id="232" creationId="{3C77EA7B-8166-2537-D5F2-1189585AD621}"/>
          </ac:spMkLst>
        </pc:spChg>
        <pc:spChg chg="add">
          <ac:chgData name="ZAINAB REDHA EBRAHIM MATROOK" userId="S::20195982@stu.uob.edu.bh::4dd588ff-8c03-4288-8225-9558b2ab9748" providerId="AD" clId="Web-{6172861E-74F0-301F-CC86-D703C4F4F112}" dt="2023-05-20T17:57:40.930" v="138"/>
          <ac:spMkLst>
            <pc:docMk/>
            <pc:sldMk cId="1565577148" sldId="307"/>
            <ac:spMk id="233" creationId="{8EC36E2A-B1B8-A65B-D325-9C7B98DE7ED5}"/>
          </ac:spMkLst>
        </pc:spChg>
        <pc:spChg chg="add">
          <ac:chgData name="ZAINAB REDHA EBRAHIM MATROOK" userId="S::20195982@stu.uob.edu.bh::4dd588ff-8c03-4288-8225-9558b2ab9748" providerId="AD" clId="Web-{6172861E-74F0-301F-CC86-D703C4F4F112}" dt="2023-05-20T17:57:40.930" v="138"/>
          <ac:spMkLst>
            <pc:docMk/>
            <pc:sldMk cId="1565577148" sldId="307"/>
            <ac:spMk id="234" creationId="{B4EEF242-7A92-1E24-5F0C-A48874046319}"/>
          </ac:spMkLst>
        </pc:spChg>
        <pc:spChg chg="mod">
          <ac:chgData name="ZAINAB REDHA EBRAHIM MATROOK" userId="S::20195982@stu.uob.edu.bh::4dd588ff-8c03-4288-8225-9558b2ab9748" providerId="AD" clId="Web-{6172861E-74F0-301F-CC86-D703C4F4F112}" dt="2023-05-20T17:40:18.652" v="46" actId="20577"/>
          <ac:spMkLst>
            <pc:docMk/>
            <pc:sldMk cId="1565577148" sldId="307"/>
            <ac:spMk id="235" creationId="{00000000-0000-0000-0000-000000000000}"/>
          </ac:spMkLst>
        </pc:spChg>
        <pc:spChg chg="add">
          <ac:chgData name="ZAINAB REDHA EBRAHIM MATROOK" userId="S::20195982@stu.uob.edu.bh::4dd588ff-8c03-4288-8225-9558b2ab9748" providerId="AD" clId="Web-{6172861E-74F0-301F-CC86-D703C4F4F112}" dt="2023-05-20T17:57:40.930" v="138"/>
          <ac:spMkLst>
            <pc:docMk/>
            <pc:sldMk cId="1565577148" sldId="307"/>
            <ac:spMk id="238" creationId="{758959F0-B908-49F4-E7FF-3578F366F626}"/>
          </ac:spMkLst>
        </pc:spChg>
        <pc:spChg chg="mod">
          <ac:chgData name="ZAINAB REDHA EBRAHIM MATROOK" userId="S::20195982@stu.uob.edu.bh::4dd588ff-8c03-4288-8225-9558b2ab9748" providerId="AD" clId="Web-{6172861E-74F0-301F-CC86-D703C4F4F112}" dt="2023-05-20T17:36:52.692" v="13" actId="1076"/>
          <ac:spMkLst>
            <pc:docMk/>
            <pc:sldMk cId="1565577148" sldId="307"/>
            <ac:spMk id="239" creationId="{00000000-0000-0000-0000-000000000000}"/>
          </ac:spMkLst>
        </pc:spChg>
        <pc:spChg chg="del mod">
          <ac:chgData name="ZAINAB REDHA EBRAHIM MATROOK" userId="S::20195982@stu.uob.edu.bh::4dd588ff-8c03-4288-8225-9558b2ab9748" providerId="AD" clId="Web-{6172861E-74F0-301F-CC86-D703C4F4F112}" dt="2023-05-20T17:36:05.754" v="9"/>
          <ac:spMkLst>
            <pc:docMk/>
            <pc:sldMk cId="1565577148" sldId="307"/>
            <ac:spMk id="240" creationId="{00000000-0000-0000-0000-000000000000}"/>
          </ac:spMkLst>
        </pc:spChg>
        <pc:spChg chg="add">
          <ac:chgData name="ZAINAB REDHA EBRAHIM MATROOK" userId="S::20195982@stu.uob.edu.bh::4dd588ff-8c03-4288-8225-9558b2ab9748" providerId="AD" clId="Web-{6172861E-74F0-301F-CC86-D703C4F4F112}" dt="2023-05-20T17:57:40.930" v="138"/>
          <ac:spMkLst>
            <pc:docMk/>
            <pc:sldMk cId="1565577148" sldId="307"/>
            <ac:spMk id="240" creationId="{92EAD2E9-6CA7-7D0B-4A4A-E13B6CD64A66}"/>
          </ac:spMkLst>
        </pc:spChg>
        <pc:spChg chg="add">
          <ac:chgData name="ZAINAB REDHA EBRAHIM MATROOK" userId="S::20195982@stu.uob.edu.bh::4dd588ff-8c03-4288-8225-9558b2ab9748" providerId="AD" clId="Web-{6172861E-74F0-301F-CC86-D703C4F4F112}" dt="2023-05-20T17:57:40.930" v="138"/>
          <ac:spMkLst>
            <pc:docMk/>
            <pc:sldMk cId="1565577148" sldId="307"/>
            <ac:spMk id="241" creationId="{ED185B16-8C15-FC4A-1486-8B8C3FB31815}"/>
          </ac:spMkLst>
        </pc:spChg>
        <pc:spChg chg="add">
          <ac:chgData name="ZAINAB REDHA EBRAHIM MATROOK" userId="S::20195982@stu.uob.edu.bh::4dd588ff-8c03-4288-8225-9558b2ab9748" providerId="AD" clId="Web-{6172861E-74F0-301F-CC86-D703C4F4F112}" dt="2023-05-20T17:57:40.930" v="138"/>
          <ac:spMkLst>
            <pc:docMk/>
            <pc:sldMk cId="1565577148" sldId="307"/>
            <ac:spMk id="242" creationId="{816E5DD3-83D6-01A0-068F-B0EF768A4C05}"/>
          </ac:spMkLst>
        </pc:spChg>
        <pc:spChg chg="add">
          <ac:chgData name="ZAINAB REDHA EBRAHIM MATROOK" userId="S::20195982@stu.uob.edu.bh::4dd588ff-8c03-4288-8225-9558b2ab9748" providerId="AD" clId="Web-{6172861E-74F0-301F-CC86-D703C4F4F112}" dt="2023-05-20T17:57:40.930" v="138"/>
          <ac:spMkLst>
            <pc:docMk/>
            <pc:sldMk cId="1565577148" sldId="307"/>
            <ac:spMk id="243" creationId="{E5BB31F1-87A5-E41D-79B8-3FEAF0EC072C}"/>
          </ac:spMkLst>
        </pc:spChg>
        <pc:spChg chg="add">
          <ac:chgData name="ZAINAB REDHA EBRAHIM MATROOK" userId="S::20195982@stu.uob.edu.bh::4dd588ff-8c03-4288-8225-9558b2ab9748" providerId="AD" clId="Web-{6172861E-74F0-301F-CC86-D703C4F4F112}" dt="2023-05-20T17:57:40.930" v="138"/>
          <ac:spMkLst>
            <pc:docMk/>
            <pc:sldMk cId="1565577148" sldId="307"/>
            <ac:spMk id="244" creationId="{1CFFC15E-EA4A-444E-7CCA-72D72AFBF92E}"/>
          </ac:spMkLst>
        </pc:spChg>
        <pc:spChg chg="add">
          <ac:chgData name="ZAINAB REDHA EBRAHIM MATROOK" userId="S::20195982@stu.uob.edu.bh::4dd588ff-8c03-4288-8225-9558b2ab9748" providerId="AD" clId="Web-{6172861E-74F0-301F-CC86-D703C4F4F112}" dt="2023-05-20T17:57:40.930" v="138"/>
          <ac:spMkLst>
            <pc:docMk/>
            <pc:sldMk cId="1565577148" sldId="307"/>
            <ac:spMk id="245" creationId="{5B0F695E-F18C-9B56-ACF3-89CC79A60599}"/>
          </ac:spMkLst>
        </pc:spChg>
        <pc:spChg chg="add">
          <ac:chgData name="ZAINAB REDHA EBRAHIM MATROOK" userId="S::20195982@stu.uob.edu.bh::4dd588ff-8c03-4288-8225-9558b2ab9748" providerId="AD" clId="Web-{6172861E-74F0-301F-CC86-D703C4F4F112}" dt="2023-05-20T17:57:40.930" v="138"/>
          <ac:spMkLst>
            <pc:docMk/>
            <pc:sldMk cId="1565577148" sldId="307"/>
            <ac:spMk id="246" creationId="{AF1E3875-C9EC-F818-85C2-833D5244CBAE}"/>
          </ac:spMkLst>
        </pc:spChg>
        <pc:spChg chg="add">
          <ac:chgData name="ZAINAB REDHA EBRAHIM MATROOK" userId="S::20195982@stu.uob.edu.bh::4dd588ff-8c03-4288-8225-9558b2ab9748" providerId="AD" clId="Web-{6172861E-74F0-301F-CC86-D703C4F4F112}" dt="2023-05-20T17:57:40.930" v="138"/>
          <ac:spMkLst>
            <pc:docMk/>
            <pc:sldMk cId="1565577148" sldId="307"/>
            <ac:spMk id="247" creationId="{E8ABDF9F-87B5-C9DD-C85B-E3A0829BDA8B}"/>
          </ac:spMkLst>
        </pc:spChg>
        <pc:spChg chg="add">
          <ac:chgData name="ZAINAB REDHA EBRAHIM MATROOK" userId="S::20195982@stu.uob.edu.bh::4dd588ff-8c03-4288-8225-9558b2ab9748" providerId="AD" clId="Web-{6172861E-74F0-301F-CC86-D703C4F4F112}" dt="2023-05-20T17:57:40.930" v="138"/>
          <ac:spMkLst>
            <pc:docMk/>
            <pc:sldMk cId="1565577148" sldId="307"/>
            <ac:spMk id="248" creationId="{A44DC52B-BA9F-3C05-05A5-188C9D4C12E3}"/>
          </ac:spMkLst>
        </pc:spChg>
        <pc:spChg chg="add">
          <ac:chgData name="ZAINAB REDHA EBRAHIM MATROOK" userId="S::20195982@stu.uob.edu.bh::4dd588ff-8c03-4288-8225-9558b2ab9748" providerId="AD" clId="Web-{6172861E-74F0-301F-CC86-D703C4F4F112}" dt="2023-05-20T17:57:40.930" v="138"/>
          <ac:spMkLst>
            <pc:docMk/>
            <pc:sldMk cId="1565577148" sldId="307"/>
            <ac:spMk id="249" creationId="{09A6552A-DE13-2A1F-7A94-E491E9AF9F34}"/>
          </ac:spMkLst>
        </pc:spChg>
        <pc:spChg chg="add">
          <ac:chgData name="ZAINAB REDHA EBRAHIM MATROOK" userId="S::20195982@stu.uob.edu.bh::4dd588ff-8c03-4288-8225-9558b2ab9748" providerId="AD" clId="Web-{6172861E-74F0-301F-CC86-D703C4F4F112}" dt="2023-05-20T17:57:40.930" v="138"/>
          <ac:spMkLst>
            <pc:docMk/>
            <pc:sldMk cId="1565577148" sldId="307"/>
            <ac:spMk id="250" creationId="{24783FA3-184F-4EF4-3A6C-AFB0C2C5AEA0}"/>
          </ac:spMkLst>
        </pc:spChg>
        <pc:spChg chg="add">
          <ac:chgData name="ZAINAB REDHA EBRAHIM MATROOK" userId="S::20195982@stu.uob.edu.bh::4dd588ff-8c03-4288-8225-9558b2ab9748" providerId="AD" clId="Web-{6172861E-74F0-301F-CC86-D703C4F4F112}" dt="2023-05-20T17:57:40.930" v="138"/>
          <ac:spMkLst>
            <pc:docMk/>
            <pc:sldMk cId="1565577148" sldId="307"/>
            <ac:spMk id="251" creationId="{DBE7F0B5-7E4B-7E10-E14F-5CCD09E93DED}"/>
          </ac:spMkLst>
        </pc:spChg>
        <pc:spChg chg="add">
          <ac:chgData name="ZAINAB REDHA EBRAHIM MATROOK" userId="S::20195982@stu.uob.edu.bh::4dd588ff-8c03-4288-8225-9558b2ab9748" providerId="AD" clId="Web-{6172861E-74F0-301F-CC86-D703C4F4F112}" dt="2023-05-20T17:57:40.930" v="138"/>
          <ac:spMkLst>
            <pc:docMk/>
            <pc:sldMk cId="1565577148" sldId="307"/>
            <ac:spMk id="252" creationId="{90F2DAAC-3278-68E2-B68D-C20EDFF4BDFC}"/>
          </ac:spMkLst>
        </pc:spChg>
        <pc:spChg chg="add">
          <ac:chgData name="ZAINAB REDHA EBRAHIM MATROOK" userId="S::20195982@stu.uob.edu.bh::4dd588ff-8c03-4288-8225-9558b2ab9748" providerId="AD" clId="Web-{6172861E-74F0-301F-CC86-D703C4F4F112}" dt="2023-05-20T17:57:40.930" v="138"/>
          <ac:spMkLst>
            <pc:docMk/>
            <pc:sldMk cId="1565577148" sldId="307"/>
            <ac:spMk id="253" creationId="{F9615197-F163-251F-9806-6C87D4377EBE}"/>
          </ac:spMkLst>
        </pc:spChg>
        <pc:spChg chg="add">
          <ac:chgData name="ZAINAB REDHA EBRAHIM MATROOK" userId="S::20195982@stu.uob.edu.bh::4dd588ff-8c03-4288-8225-9558b2ab9748" providerId="AD" clId="Web-{6172861E-74F0-301F-CC86-D703C4F4F112}" dt="2023-05-20T17:57:40.930" v="138"/>
          <ac:spMkLst>
            <pc:docMk/>
            <pc:sldMk cId="1565577148" sldId="307"/>
            <ac:spMk id="254" creationId="{96E66A9D-1534-69C9-AED4-ADC6D60C81CC}"/>
          </ac:spMkLst>
        </pc:spChg>
        <pc:spChg chg="add">
          <ac:chgData name="ZAINAB REDHA EBRAHIM MATROOK" userId="S::20195982@stu.uob.edu.bh::4dd588ff-8c03-4288-8225-9558b2ab9748" providerId="AD" clId="Web-{6172861E-74F0-301F-CC86-D703C4F4F112}" dt="2023-05-20T17:57:40.930" v="138"/>
          <ac:spMkLst>
            <pc:docMk/>
            <pc:sldMk cId="1565577148" sldId="307"/>
            <ac:spMk id="255" creationId="{AE4C8996-6581-1073-6279-B6619A40DA88}"/>
          </ac:spMkLst>
        </pc:spChg>
        <pc:spChg chg="add">
          <ac:chgData name="ZAINAB REDHA EBRAHIM MATROOK" userId="S::20195982@stu.uob.edu.bh::4dd588ff-8c03-4288-8225-9558b2ab9748" providerId="AD" clId="Web-{6172861E-74F0-301F-CC86-D703C4F4F112}" dt="2023-05-20T17:57:40.930" v="138"/>
          <ac:spMkLst>
            <pc:docMk/>
            <pc:sldMk cId="1565577148" sldId="307"/>
            <ac:spMk id="256" creationId="{EE2CFFC0-CAB7-9FC1-EF6F-E61B1F16F95B}"/>
          </ac:spMkLst>
        </pc:spChg>
        <pc:spChg chg="add">
          <ac:chgData name="ZAINAB REDHA EBRAHIM MATROOK" userId="S::20195982@stu.uob.edu.bh::4dd588ff-8c03-4288-8225-9558b2ab9748" providerId="AD" clId="Web-{6172861E-74F0-301F-CC86-D703C4F4F112}" dt="2023-05-20T17:57:40.930" v="138"/>
          <ac:spMkLst>
            <pc:docMk/>
            <pc:sldMk cId="1565577148" sldId="307"/>
            <ac:spMk id="257" creationId="{DC3D6128-B5D0-C7FB-265F-408A9D5B1166}"/>
          </ac:spMkLst>
        </pc:spChg>
        <pc:spChg chg="add">
          <ac:chgData name="ZAINAB REDHA EBRAHIM MATROOK" userId="S::20195982@stu.uob.edu.bh::4dd588ff-8c03-4288-8225-9558b2ab9748" providerId="AD" clId="Web-{6172861E-74F0-301F-CC86-D703C4F4F112}" dt="2023-05-20T17:57:40.930" v="138"/>
          <ac:spMkLst>
            <pc:docMk/>
            <pc:sldMk cId="1565577148" sldId="307"/>
            <ac:spMk id="258" creationId="{34324B77-3F9D-5EFF-EBD1-52BACED428DC}"/>
          </ac:spMkLst>
        </pc:spChg>
        <pc:spChg chg="add">
          <ac:chgData name="ZAINAB REDHA EBRAHIM MATROOK" userId="S::20195982@stu.uob.edu.bh::4dd588ff-8c03-4288-8225-9558b2ab9748" providerId="AD" clId="Web-{6172861E-74F0-301F-CC86-D703C4F4F112}" dt="2023-05-20T17:57:40.930" v="138"/>
          <ac:spMkLst>
            <pc:docMk/>
            <pc:sldMk cId="1565577148" sldId="307"/>
            <ac:spMk id="259" creationId="{DFD184DF-A9AD-BED1-1E91-714440F71493}"/>
          </ac:spMkLst>
        </pc:spChg>
        <pc:spChg chg="add">
          <ac:chgData name="ZAINAB REDHA EBRAHIM MATROOK" userId="S::20195982@stu.uob.edu.bh::4dd588ff-8c03-4288-8225-9558b2ab9748" providerId="AD" clId="Web-{6172861E-74F0-301F-CC86-D703C4F4F112}" dt="2023-05-20T17:57:40.930" v="138"/>
          <ac:spMkLst>
            <pc:docMk/>
            <pc:sldMk cId="1565577148" sldId="307"/>
            <ac:spMk id="260" creationId="{41381764-4D74-542B-4C61-EF9307771362}"/>
          </ac:spMkLst>
        </pc:spChg>
        <pc:spChg chg="add">
          <ac:chgData name="ZAINAB REDHA EBRAHIM MATROOK" userId="S::20195982@stu.uob.edu.bh::4dd588ff-8c03-4288-8225-9558b2ab9748" providerId="AD" clId="Web-{6172861E-74F0-301F-CC86-D703C4F4F112}" dt="2023-05-20T17:57:40.930" v="138"/>
          <ac:spMkLst>
            <pc:docMk/>
            <pc:sldMk cId="1565577148" sldId="307"/>
            <ac:spMk id="261" creationId="{F1A3E9BD-C932-C6B8-7A79-295287C6C58D}"/>
          </ac:spMkLst>
        </pc:spChg>
        <pc:spChg chg="add">
          <ac:chgData name="ZAINAB REDHA EBRAHIM MATROOK" userId="S::20195982@stu.uob.edu.bh::4dd588ff-8c03-4288-8225-9558b2ab9748" providerId="AD" clId="Web-{6172861E-74F0-301F-CC86-D703C4F4F112}" dt="2023-05-20T17:57:40.930" v="138"/>
          <ac:spMkLst>
            <pc:docMk/>
            <pc:sldMk cId="1565577148" sldId="307"/>
            <ac:spMk id="262" creationId="{C8BD0DBE-8F6E-8F83-2741-2C9A5824414A}"/>
          </ac:spMkLst>
        </pc:spChg>
        <pc:spChg chg="add">
          <ac:chgData name="ZAINAB REDHA EBRAHIM MATROOK" userId="S::20195982@stu.uob.edu.bh::4dd588ff-8c03-4288-8225-9558b2ab9748" providerId="AD" clId="Web-{6172861E-74F0-301F-CC86-D703C4F4F112}" dt="2023-05-20T17:57:40.930" v="138"/>
          <ac:spMkLst>
            <pc:docMk/>
            <pc:sldMk cId="1565577148" sldId="307"/>
            <ac:spMk id="263" creationId="{7A06BD8E-DEA6-C26E-7933-CA07387DA883}"/>
          </ac:spMkLst>
        </pc:spChg>
        <pc:spChg chg="mod">
          <ac:chgData name="ZAINAB REDHA EBRAHIM MATROOK" userId="S::20195982@stu.uob.edu.bh::4dd588ff-8c03-4288-8225-9558b2ab9748" providerId="AD" clId="Web-{6172861E-74F0-301F-CC86-D703C4F4F112}" dt="2023-05-20T17:55:08.722" v="125" actId="20577"/>
          <ac:spMkLst>
            <pc:docMk/>
            <pc:sldMk cId="1565577148" sldId="307"/>
            <ac:spMk id="301" creationId="{00000000-0000-0000-0000-000000000000}"/>
          </ac:spMkLst>
        </pc:spChg>
        <pc:spChg chg="del">
          <ac:chgData name="ZAINAB REDHA EBRAHIM MATROOK" userId="S::20195982@stu.uob.edu.bh::4dd588ff-8c03-4288-8225-9558b2ab9748" providerId="AD" clId="Web-{6172861E-74F0-301F-CC86-D703C4F4F112}" dt="2023-05-20T17:38:25.101" v="21"/>
          <ac:spMkLst>
            <pc:docMk/>
            <pc:sldMk cId="1565577148" sldId="307"/>
            <ac:spMk id="302" creationId="{00000000-0000-0000-0000-000000000000}"/>
          </ac:spMkLst>
        </pc:spChg>
        <pc:spChg chg="mod">
          <ac:chgData name="ZAINAB REDHA EBRAHIM MATROOK" userId="S::20195982@stu.uob.edu.bh::4dd588ff-8c03-4288-8225-9558b2ab9748" providerId="AD" clId="Web-{6172861E-74F0-301F-CC86-D703C4F4F112}" dt="2023-05-20T17:51:06.606" v="84" actId="20577"/>
          <ac:spMkLst>
            <pc:docMk/>
            <pc:sldMk cId="1565577148" sldId="307"/>
            <ac:spMk id="306" creationId="{00000000-0000-0000-0000-000000000000}"/>
          </ac:spMkLst>
        </pc:spChg>
        <pc:spChg chg="del mod">
          <ac:chgData name="ZAINAB REDHA EBRAHIM MATROOK" userId="S::20195982@stu.uob.edu.bh::4dd588ff-8c03-4288-8225-9558b2ab9748" providerId="AD" clId="Web-{6172861E-74F0-301F-CC86-D703C4F4F112}" dt="2023-05-20T17:37:03.271" v="15"/>
          <ac:spMkLst>
            <pc:docMk/>
            <pc:sldMk cId="1565577148" sldId="307"/>
            <ac:spMk id="307" creationId="{00000000-0000-0000-0000-000000000000}"/>
          </ac:spMkLst>
        </pc:spChg>
        <pc:spChg chg="mod">
          <ac:chgData name="ZAINAB REDHA EBRAHIM MATROOK" userId="S::20195982@stu.uob.edu.bh::4dd588ff-8c03-4288-8225-9558b2ab9748" providerId="AD" clId="Web-{6172861E-74F0-301F-CC86-D703C4F4F112}" dt="2023-05-20T17:55:28.395" v="134" actId="20577"/>
          <ac:spMkLst>
            <pc:docMk/>
            <pc:sldMk cId="1565577148" sldId="307"/>
            <ac:spMk id="311" creationId="{00000000-0000-0000-0000-000000000000}"/>
          </ac:spMkLst>
        </pc:spChg>
        <pc:spChg chg="del">
          <ac:chgData name="ZAINAB REDHA EBRAHIM MATROOK" userId="S::20195982@stu.uob.edu.bh::4dd588ff-8c03-4288-8225-9558b2ab9748" providerId="AD" clId="Web-{6172861E-74F0-301F-CC86-D703C4F4F112}" dt="2023-05-20T17:37:33.241" v="18"/>
          <ac:spMkLst>
            <pc:docMk/>
            <pc:sldMk cId="1565577148" sldId="307"/>
            <ac:spMk id="312" creationId="{00000000-0000-0000-0000-000000000000}"/>
          </ac:spMkLst>
        </pc:spChg>
        <pc:spChg chg="mod">
          <ac:chgData name="ZAINAB REDHA EBRAHIM MATROOK" userId="S::20195982@stu.uob.edu.bh::4dd588ff-8c03-4288-8225-9558b2ab9748" providerId="AD" clId="Web-{6172861E-74F0-301F-CC86-D703C4F4F112}" dt="2023-05-20T17:54:37.159" v="124" actId="20577"/>
          <ac:spMkLst>
            <pc:docMk/>
            <pc:sldMk cId="1565577148" sldId="307"/>
            <ac:spMk id="316" creationId="{00000000-0000-0000-0000-000000000000}"/>
          </ac:spMkLst>
        </pc:spChg>
        <pc:spChg chg="del">
          <ac:chgData name="ZAINAB REDHA EBRAHIM MATROOK" userId="S::20195982@stu.uob.edu.bh::4dd588ff-8c03-4288-8225-9558b2ab9748" providerId="AD" clId="Web-{6172861E-74F0-301F-CC86-D703C4F4F112}" dt="2023-05-20T17:38:51.149" v="24"/>
          <ac:spMkLst>
            <pc:docMk/>
            <pc:sldMk cId="1565577148" sldId="307"/>
            <ac:spMk id="317" creationId="{00000000-0000-0000-0000-000000000000}"/>
          </ac:spMkLst>
        </pc:spChg>
        <pc:spChg chg="mod">
          <ac:chgData name="ZAINAB REDHA EBRAHIM MATROOK" userId="S::20195982@stu.uob.edu.bh::4dd588ff-8c03-4288-8225-9558b2ab9748" providerId="AD" clId="Web-{6172861E-74F0-301F-CC86-D703C4F4F112}" dt="2023-05-20T17:54:25.487" v="123" actId="20577"/>
          <ac:spMkLst>
            <pc:docMk/>
            <pc:sldMk cId="1565577148" sldId="307"/>
            <ac:spMk id="321" creationId="{00000000-0000-0000-0000-000000000000}"/>
          </ac:spMkLst>
        </pc:spChg>
        <pc:spChg chg="del">
          <ac:chgData name="ZAINAB REDHA EBRAHIM MATROOK" userId="S::20195982@stu.uob.edu.bh::4dd588ff-8c03-4288-8225-9558b2ab9748" providerId="AD" clId="Web-{6172861E-74F0-301F-CC86-D703C4F4F112}" dt="2023-05-20T17:39:11.087" v="27"/>
          <ac:spMkLst>
            <pc:docMk/>
            <pc:sldMk cId="1565577148" sldId="307"/>
            <ac:spMk id="322" creationId="{00000000-0000-0000-0000-000000000000}"/>
          </ac:spMkLst>
        </pc:spChg>
        <pc:grpChg chg="add del mod">
          <ac:chgData name="ZAINAB REDHA EBRAHIM MATROOK" userId="S::20195982@stu.uob.edu.bh::4dd588ff-8c03-4288-8225-9558b2ab9748" providerId="AD" clId="Web-{6172861E-74F0-301F-CC86-D703C4F4F112}" dt="2023-05-20T17:53:23.204" v="112"/>
          <ac:grpSpMkLst>
            <pc:docMk/>
            <pc:sldMk cId="1565577148" sldId="307"/>
            <ac:grpSpMk id="2" creationId="{09E48526-23AD-7337-89BA-72602D575359}"/>
          </ac:grpSpMkLst>
        </pc:grpChg>
        <pc:grpChg chg="add del mod">
          <ac:chgData name="ZAINAB REDHA EBRAHIM MATROOK" userId="S::20195982@stu.uob.edu.bh::4dd588ff-8c03-4288-8225-9558b2ab9748" providerId="AD" clId="Web-{6172861E-74F0-301F-CC86-D703C4F4F112}" dt="2023-05-20T17:53:23.204" v="111"/>
          <ac:grpSpMkLst>
            <pc:docMk/>
            <pc:sldMk cId="1565577148" sldId="307"/>
            <ac:grpSpMk id="5" creationId="{0F6A9094-031E-6FAC-091E-8B12FDFAFD89}"/>
          </ac:grpSpMkLst>
        </pc:grpChg>
        <pc:grpChg chg="add del mod">
          <ac:chgData name="ZAINAB REDHA EBRAHIM MATROOK" userId="S::20195982@stu.uob.edu.bh::4dd588ff-8c03-4288-8225-9558b2ab9748" providerId="AD" clId="Web-{6172861E-74F0-301F-CC86-D703C4F4F112}" dt="2023-05-20T17:53:23.204" v="110"/>
          <ac:grpSpMkLst>
            <pc:docMk/>
            <pc:sldMk cId="1565577148" sldId="307"/>
            <ac:grpSpMk id="8" creationId="{CFBEF966-658A-4A1D-A3DB-6B44AEAC8D1A}"/>
          </ac:grpSpMkLst>
        </pc:grpChg>
        <pc:grpChg chg="add del mod">
          <ac:chgData name="ZAINAB REDHA EBRAHIM MATROOK" userId="S::20195982@stu.uob.edu.bh::4dd588ff-8c03-4288-8225-9558b2ab9748" providerId="AD" clId="Web-{6172861E-74F0-301F-CC86-D703C4F4F112}" dt="2023-05-20T17:58:19.103" v="142"/>
          <ac:grpSpMkLst>
            <pc:docMk/>
            <pc:sldMk cId="1565577148" sldId="307"/>
            <ac:grpSpMk id="13" creationId="{FE5BA5D2-2F3F-68F5-331E-8ED82A5812FA}"/>
          </ac:grpSpMkLst>
        </pc:grpChg>
        <pc:grpChg chg="add del mod ord">
          <ac:chgData name="ZAINAB REDHA EBRAHIM MATROOK" userId="S::20195982@stu.uob.edu.bh::4dd588ff-8c03-4288-8225-9558b2ab9748" providerId="AD" clId="Web-{6172861E-74F0-301F-CC86-D703C4F4F112}" dt="2023-05-20T17:58:32.666" v="143"/>
          <ac:grpSpMkLst>
            <pc:docMk/>
            <pc:sldMk cId="1565577148" sldId="307"/>
            <ac:grpSpMk id="202" creationId="{FE5BA5D2-2F3F-68F5-331E-8ED82A5812FA}"/>
          </ac:grpSpMkLst>
        </pc:grpChg>
        <pc:grpChg chg="mod">
          <ac:chgData name="ZAINAB REDHA EBRAHIM MATROOK" userId="S::20195982@stu.uob.edu.bh::4dd588ff-8c03-4288-8225-9558b2ab9748" providerId="AD" clId="Web-{6172861E-74F0-301F-CC86-D703C4F4F112}" dt="2023-05-20T17:53:43.517" v="113" actId="1076"/>
          <ac:grpSpMkLst>
            <pc:docMk/>
            <pc:sldMk cId="1565577148" sldId="307"/>
            <ac:grpSpMk id="236" creationId="{00000000-0000-0000-0000-000000000000}"/>
          </ac:grpSpMkLst>
        </pc:grpChg>
        <pc:grpChg chg="del">
          <ac:chgData name="ZAINAB REDHA EBRAHIM MATROOK" userId="S::20195982@stu.uob.edu.bh::4dd588ff-8c03-4288-8225-9558b2ab9748" providerId="AD" clId="Web-{6172861E-74F0-301F-CC86-D703C4F4F112}" dt="2023-05-20T17:36:05.754" v="9"/>
          <ac:grpSpMkLst>
            <pc:docMk/>
            <pc:sldMk cId="1565577148" sldId="307"/>
            <ac:grpSpMk id="238" creationId="{00000000-0000-0000-0000-000000000000}"/>
          </ac:grpSpMkLst>
        </pc:grpChg>
        <pc:grpChg chg="del">
          <ac:chgData name="ZAINAB REDHA EBRAHIM MATROOK" userId="S::20195982@stu.uob.edu.bh::4dd588ff-8c03-4288-8225-9558b2ab9748" providerId="AD" clId="Web-{6172861E-74F0-301F-CC86-D703C4F4F112}" dt="2023-05-20T17:40:01.432" v="30"/>
          <ac:grpSpMkLst>
            <pc:docMk/>
            <pc:sldMk cId="1565577148" sldId="307"/>
            <ac:grpSpMk id="241" creationId="{00000000-0000-0000-0000-000000000000}"/>
          </ac:grpSpMkLst>
        </pc:grpChg>
        <pc:grpChg chg="mod">
          <ac:chgData name="ZAINAB REDHA EBRAHIM MATROOK" userId="S::20195982@stu.uob.edu.bh::4dd588ff-8c03-4288-8225-9558b2ab9748" providerId="AD" clId="Web-{6172861E-74F0-301F-CC86-D703C4F4F112}" dt="2023-05-20T17:53:43.532" v="114" actId="1076"/>
          <ac:grpSpMkLst>
            <pc:docMk/>
            <pc:sldMk cId="1565577148" sldId="307"/>
            <ac:grpSpMk id="299" creationId="{00000000-0000-0000-0000-000000000000}"/>
          </ac:grpSpMkLst>
        </pc:grpChg>
        <pc:grpChg chg="del">
          <ac:chgData name="ZAINAB REDHA EBRAHIM MATROOK" userId="S::20195982@stu.uob.edu.bh::4dd588ff-8c03-4288-8225-9558b2ab9748" providerId="AD" clId="Web-{6172861E-74F0-301F-CC86-D703C4F4F112}" dt="2023-05-20T17:38:25.101" v="21"/>
          <ac:grpSpMkLst>
            <pc:docMk/>
            <pc:sldMk cId="1565577148" sldId="307"/>
            <ac:grpSpMk id="300" creationId="{00000000-0000-0000-0000-000000000000}"/>
          </ac:grpSpMkLst>
        </pc:grpChg>
        <pc:grpChg chg="mod">
          <ac:chgData name="ZAINAB REDHA EBRAHIM MATROOK" userId="S::20195982@stu.uob.edu.bh::4dd588ff-8c03-4288-8225-9558b2ab9748" providerId="AD" clId="Web-{6172861E-74F0-301F-CC86-D703C4F4F112}" dt="2023-05-20T17:53:43.548" v="115" actId="1076"/>
          <ac:grpSpMkLst>
            <pc:docMk/>
            <pc:sldMk cId="1565577148" sldId="307"/>
            <ac:grpSpMk id="304" creationId="{00000000-0000-0000-0000-000000000000}"/>
          </ac:grpSpMkLst>
        </pc:grpChg>
        <pc:grpChg chg="del">
          <ac:chgData name="ZAINAB REDHA EBRAHIM MATROOK" userId="S::20195982@stu.uob.edu.bh::4dd588ff-8c03-4288-8225-9558b2ab9748" providerId="AD" clId="Web-{6172861E-74F0-301F-CC86-D703C4F4F112}" dt="2023-05-20T17:37:03.271" v="15"/>
          <ac:grpSpMkLst>
            <pc:docMk/>
            <pc:sldMk cId="1565577148" sldId="307"/>
            <ac:grpSpMk id="305" creationId="{00000000-0000-0000-0000-000000000000}"/>
          </ac:grpSpMkLst>
        </pc:grpChg>
        <pc:grpChg chg="mod">
          <ac:chgData name="ZAINAB REDHA EBRAHIM MATROOK" userId="S::20195982@stu.uob.edu.bh::4dd588ff-8c03-4288-8225-9558b2ab9748" providerId="AD" clId="Web-{6172861E-74F0-301F-CC86-D703C4F4F112}" dt="2023-05-20T17:53:43.564" v="116" actId="1076"/>
          <ac:grpSpMkLst>
            <pc:docMk/>
            <pc:sldMk cId="1565577148" sldId="307"/>
            <ac:grpSpMk id="309" creationId="{00000000-0000-0000-0000-000000000000}"/>
          </ac:grpSpMkLst>
        </pc:grpChg>
        <pc:grpChg chg="del">
          <ac:chgData name="ZAINAB REDHA EBRAHIM MATROOK" userId="S::20195982@stu.uob.edu.bh::4dd588ff-8c03-4288-8225-9558b2ab9748" providerId="AD" clId="Web-{6172861E-74F0-301F-CC86-D703C4F4F112}" dt="2023-05-20T17:37:33.241" v="18"/>
          <ac:grpSpMkLst>
            <pc:docMk/>
            <pc:sldMk cId="1565577148" sldId="307"/>
            <ac:grpSpMk id="310" creationId="{00000000-0000-0000-0000-000000000000}"/>
          </ac:grpSpMkLst>
        </pc:grpChg>
        <pc:grpChg chg="mod">
          <ac:chgData name="ZAINAB REDHA EBRAHIM MATROOK" userId="S::20195982@stu.uob.edu.bh::4dd588ff-8c03-4288-8225-9558b2ab9748" providerId="AD" clId="Web-{6172861E-74F0-301F-CC86-D703C4F4F112}" dt="2023-05-20T17:53:43.579" v="117" actId="1076"/>
          <ac:grpSpMkLst>
            <pc:docMk/>
            <pc:sldMk cId="1565577148" sldId="307"/>
            <ac:grpSpMk id="314" creationId="{00000000-0000-0000-0000-000000000000}"/>
          </ac:grpSpMkLst>
        </pc:grpChg>
        <pc:grpChg chg="del">
          <ac:chgData name="ZAINAB REDHA EBRAHIM MATROOK" userId="S::20195982@stu.uob.edu.bh::4dd588ff-8c03-4288-8225-9558b2ab9748" providerId="AD" clId="Web-{6172861E-74F0-301F-CC86-D703C4F4F112}" dt="2023-05-20T17:38:51.149" v="24"/>
          <ac:grpSpMkLst>
            <pc:docMk/>
            <pc:sldMk cId="1565577148" sldId="307"/>
            <ac:grpSpMk id="315" creationId="{00000000-0000-0000-0000-000000000000}"/>
          </ac:grpSpMkLst>
        </pc:grpChg>
        <pc:grpChg chg="mod">
          <ac:chgData name="ZAINAB REDHA EBRAHIM MATROOK" userId="S::20195982@stu.uob.edu.bh::4dd588ff-8c03-4288-8225-9558b2ab9748" providerId="AD" clId="Web-{6172861E-74F0-301F-CC86-D703C4F4F112}" dt="2023-05-20T17:53:43.579" v="118" actId="1076"/>
          <ac:grpSpMkLst>
            <pc:docMk/>
            <pc:sldMk cId="1565577148" sldId="307"/>
            <ac:grpSpMk id="319" creationId="{00000000-0000-0000-0000-000000000000}"/>
          </ac:grpSpMkLst>
        </pc:grpChg>
        <pc:grpChg chg="del">
          <ac:chgData name="ZAINAB REDHA EBRAHIM MATROOK" userId="S::20195982@stu.uob.edu.bh::4dd588ff-8c03-4288-8225-9558b2ab9748" providerId="AD" clId="Web-{6172861E-74F0-301F-CC86-D703C4F4F112}" dt="2023-05-20T17:39:11.087" v="27"/>
          <ac:grpSpMkLst>
            <pc:docMk/>
            <pc:sldMk cId="1565577148" sldId="307"/>
            <ac:grpSpMk id="320" creationId="{00000000-0000-0000-0000-000000000000}"/>
          </ac:grpSpMkLst>
        </pc:grpChg>
        <pc:cxnChg chg="add del mod">
          <ac:chgData name="ZAINAB REDHA EBRAHIM MATROOK" userId="S::20195982@stu.uob.edu.bh::4dd588ff-8c03-4288-8225-9558b2ab9748" providerId="AD" clId="Web-{6172861E-74F0-301F-CC86-D703C4F4F112}" dt="2023-05-20T17:53:08.281" v="109"/>
          <ac:cxnSpMkLst>
            <pc:docMk/>
            <pc:sldMk cId="1565577148" sldId="307"/>
            <ac:cxnSpMk id="11" creationId="{63F6C0AD-B992-4F45-595A-6751B52D67D6}"/>
          </ac:cxnSpMkLst>
        </pc:cxnChg>
        <pc:cxnChg chg="add del mod">
          <ac:chgData name="ZAINAB REDHA EBRAHIM MATROOK" userId="S::20195982@stu.uob.edu.bh::4dd588ff-8c03-4288-8225-9558b2ab9748" providerId="AD" clId="Web-{6172861E-74F0-301F-CC86-D703C4F4F112}" dt="2023-05-20T17:53:08.281" v="108"/>
          <ac:cxnSpMkLst>
            <pc:docMk/>
            <pc:sldMk cId="1565577148" sldId="307"/>
            <ac:cxnSpMk id="12" creationId="{A7AD61CF-BF92-7656-7072-0F5AE878D9B2}"/>
          </ac:cxnSpMkLst>
        </pc:cxnChg>
        <pc:cxnChg chg="mod">
          <ac:chgData name="ZAINAB REDHA EBRAHIM MATROOK" userId="S::20195982@stu.uob.edu.bh::4dd588ff-8c03-4288-8225-9558b2ab9748" providerId="AD" clId="Web-{6172861E-74F0-301F-CC86-D703C4F4F112}" dt="2023-05-20T17:53:43.595" v="119" actId="1076"/>
          <ac:cxnSpMkLst>
            <pc:docMk/>
            <pc:sldMk cId="1565577148" sldId="307"/>
            <ac:cxnSpMk id="324" creationId="{00000000-0000-0000-0000-000000000000}"/>
          </ac:cxnSpMkLst>
        </pc:cxnChg>
        <pc:cxnChg chg="mod">
          <ac:chgData name="ZAINAB REDHA EBRAHIM MATROOK" userId="S::20195982@stu.uob.edu.bh::4dd588ff-8c03-4288-8225-9558b2ab9748" providerId="AD" clId="Web-{6172861E-74F0-301F-CC86-D703C4F4F112}" dt="2023-05-20T17:53:43.595" v="120" actId="1076"/>
          <ac:cxnSpMkLst>
            <pc:docMk/>
            <pc:sldMk cId="1565577148" sldId="307"/>
            <ac:cxnSpMk id="325" creationId="{00000000-0000-0000-0000-000000000000}"/>
          </ac:cxnSpMkLst>
        </pc:cxnChg>
        <pc:cxnChg chg="mod">
          <ac:chgData name="ZAINAB REDHA EBRAHIM MATROOK" userId="S::20195982@stu.uob.edu.bh::4dd588ff-8c03-4288-8225-9558b2ab9748" providerId="AD" clId="Web-{6172861E-74F0-301F-CC86-D703C4F4F112}" dt="2023-05-20T17:53:43.610" v="121" actId="1076"/>
          <ac:cxnSpMkLst>
            <pc:docMk/>
            <pc:sldMk cId="1565577148" sldId="307"/>
            <ac:cxnSpMk id="326" creationId="{00000000-0000-0000-0000-000000000000}"/>
          </ac:cxnSpMkLst>
        </pc:cxnChg>
        <pc:cxnChg chg="mod">
          <ac:chgData name="ZAINAB REDHA EBRAHIM MATROOK" userId="S::20195982@stu.uob.edu.bh::4dd588ff-8c03-4288-8225-9558b2ab9748" providerId="AD" clId="Web-{6172861E-74F0-301F-CC86-D703C4F4F112}" dt="2023-05-20T17:53:43.610" v="122" actId="1076"/>
          <ac:cxnSpMkLst>
            <pc:docMk/>
            <pc:sldMk cId="1565577148" sldId="307"/>
            <ac:cxnSpMk id="327" creationId="{00000000-0000-0000-0000-000000000000}"/>
          </ac:cxnSpMkLst>
        </pc:cxnChg>
      </pc:sldChg>
      <pc:sldChg chg="addSp delSp modSp add">
        <pc:chgData name="ZAINAB REDHA EBRAHIM MATROOK" userId="S::20195982@stu.uob.edu.bh::4dd588ff-8c03-4288-8225-9558b2ab9748" providerId="AD" clId="Web-{6172861E-74F0-301F-CC86-D703C4F4F112}" dt="2023-05-20T19:04:24.077" v="470" actId="1076"/>
        <pc:sldMkLst>
          <pc:docMk/>
          <pc:sldMk cId="2348821059" sldId="309"/>
        </pc:sldMkLst>
        <pc:spChg chg="add mod">
          <ac:chgData name="ZAINAB REDHA EBRAHIM MATROOK" userId="S::20195982@stu.uob.edu.bh::4dd588ff-8c03-4288-8225-9558b2ab9748" providerId="AD" clId="Web-{6172861E-74F0-301F-CC86-D703C4F4F112}" dt="2023-05-20T19:03:34.029" v="462"/>
          <ac:spMkLst>
            <pc:docMk/>
            <pc:sldMk cId="2348821059" sldId="309"/>
            <ac:spMk id="6" creationId="{BA72E5E5-85F1-EE5C-BBFF-937A6D2B006F}"/>
          </ac:spMkLst>
        </pc:spChg>
        <pc:spChg chg="add del mod">
          <ac:chgData name="ZAINAB REDHA EBRAHIM MATROOK" userId="S::20195982@stu.uob.edu.bh::4dd588ff-8c03-4288-8225-9558b2ab9748" providerId="AD" clId="Web-{6172861E-74F0-301F-CC86-D703C4F4F112}" dt="2023-05-20T19:03:51.326" v="463"/>
          <ac:spMkLst>
            <pc:docMk/>
            <pc:sldMk cId="2348821059" sldId="309"/>
            <ac:spMk id="8" creationId="{954E91F8-1EBC-6A62-92E9-7100B16F0070}"/>
          </ac:spMkLst>
        </pc:spChg>
        <pc:spChg chg="add mod">
          <ac:chgData name="ZAINAB REDHA EBRAHIM MATROOK" userId="S::20195982@stu.uob.edu.bh::4dd588ff-8c03-4288-8225-9558b2ab9748" providerId="AD" clId="Web-{6172861E-74F0-301F-CC86-D703C4F4F112}" dt="2023-05-20T19:03:15.966" v="460" actId="1076"/>
          <ac:spMkLst>
            <pc:docMk/>
            <pc:sldMk cId="2348821059" sldId="309"/>
            <ac:spMk id="10" creationId="{72C04993-C7AA-EB8A-050D-F747C0EB0481}"/>
          </ac:spMkLst>
        </pc:spChg>
        <pc:spChg chg="add mod">
          <ac:chgData name="ZAINAB REDHA EBRAHIM MATROOK" userId="S::20195982@stu.uob.edu.bh::4dd588ff-8c03-4288-8225-9558b2ab9748" providerId="AD" clId="Web-{6172861E-74F0-301F-CC86-D703C4F4F112}" dt="2023-05-20T19:03:10.481" v="459" actId="1076"/>
          <ac:spMkLst>
            <pc:docMk/>
            <pc:sldMk cId="2348821059" sldId="309"/>
            <ac:spMk id="12" creationId="{133BF555-650B-FCA3-5885-0181FECAE126}"/>
          </ac:spMkLst>
        </pc:spChg>
        <pc:spChg chg="add mod">
          <ac:chgData name="ZAINAB REDHA EBRAHIM MATROOK" userId="S::20195982@stu.uob.edu.bh::4dd588ff-8c03-4288-8225-9558b2ab9748" providerId="AD" clId="Web-{6172861E-74F0-301F-CC86-D703C4F4F112}" dt="2023-05-20T19:02:54.871" v="458" actId="1076"/>
          <ac:spMkLst>
            <pc:docMk/>
            <pc:sldMk cId="2348821059" sldId="309"/>
            <ac:spMk id="14" creationId="{244FE1AA-0836-FAF9-6405-66772CD3E5D4}"/>
          </ac:spMkLst>
        </pc:spChg>
        <pc:spChg chg="mod">
          <ac:chgData name="ZAINAB REDHA EBRAHIM MATROOK" userId="S::20195982@stu.uob.edu.bh::4dd588ff-8c03-4288-8225-9558b2ab9748" providerId="AD" clId="Web-{6172861E-74F0-301F-CC86-D703C4F4F112}" dt="2023-05-20T19:04:24.077" v="470" actId="1076"/>
          <ac:spMkLst>
            <pc:docMk/>
            <pc:sldMk cId="2348821059" sldId="309"/>
            <ac:spMk id="1921" creationId="{00000000-0000-0000-0000-000000000000}"/>
          </ac:spMkLst>
        </pc:spChg>
        <pc:spChg chg="mod topLvl">
          <ac:chgData name="ZAINAB REDHA EBRAHIM MATROOK" userId="S::20195982@stu.uob.edu.bh::4dd588ff-8c03-4288-8225-9558b2ab9748" providerId="AD" clId="Web-{6172861E-74F0-301F-CC86-D703C4F4F112}" dt="2023-05-20T18:59:24.287" v="428" actId="1076"/>
          <ac:spMkLst>
            <pc:docMk/>
            <pc:sldMk cId="2348821059" sldId="309"/>
            <ac:spMk id="1970" creationId="{00000000-0000-0000-0000-000000000000}"/>
          </ac:spMkLst>
        </pc:spChg>
        <pc:spChg chg="mod topLvl">
          <ac:chgData name="ZAINAB REDHA EBRAHIM MATROOK" userId="S::20195982@stu.uob.edu.bh::4dd588ff-8c03-4288-8225-9558b2ab9748" providerId="AD" clId="Web-{6172861E-74F0-301F-CC86-D703C4F4F112}" dt="2023-05-20T19:00:21.461" v="438" actId="14100"/>
          <ac:spMkLst>
            <pc:docMk/>
            <pc:sldMk cId="2348821059" sldId="309"/>
            <ac:spMk id="1972" creationId="{00000000-0000-0000-0000-000000000000}"/>
          </ac:spMkLst>
        </pc:spChg>
        <pc:spChg chg="del">
          <ac:chgData name="ZAINAB REDHA EBRAHIM MATROOK" userId="S::20195982@stu.uob.edu.bh::4dd588ff-8c03-4288-8225-9558b2ab9748" providerId="AD" clId="Web-{6172861E-74F0-301F-CC86-D703C4F4F112}" dt="2023-05-20T18:00:55.954" v="145"/>
          <ac:spMkLst>
            <pc:docMk/>
            <pc:sldMk cId="2348821059" sldId="309"/>
            <ac:spMk id="1973" creationId="{00000000-0000-0000-0000-000000000000}"/>
          </ac:spMkLst>
        </pc:spChg>
        <pc:spChg chg="mod topLvl">
          <ac:chgData name="ZAINAB REDHA EBRAHIM MATROOK" userId="S::20195982@stu.uob.edu.bh::4dd588ff-8c03-4288-8225-9558b2ab9748" providerId="AD" clId="Web-{6172861E-74F0-301F-CC86-D703C4F4F112}" dt="2023-05-20T19:00:32.430" v="439" actId="14100"/>
          <ac:spMkLst>
            <pc:docMk/>
            <pc:sldMk cId="2348821059" sldId="309"/>
            <ac:spMk id="1976" creationId="{00000000-0000-0000-0000-000000000000}"/>
          </ac:spMkLst>
        </pc:spChg>
        <pc:spChg chg="del">
          <ac:chgData name="ZAINAB REDHA EBRAHIM MATROOK" userId="S::20195982@stu.uob.edu.bh::4dd588ff-8c03-4288-8225-9558b2ab9748" providerId="AD" clId="Web-{6172861E-74F0-301F-CC86-D703C4F4F112}" dt="2023-05-20T18:01:10.017" v="149"/>
          <ac:spMkLst>
            <pc:docMk/>
            <pc:sldMk cId="2348821059" sldId="309"/>
            <ac:spMk id="1977" creationId="{00000000-0000-0000-0000-000000000000}"/>
          </ac:spMkLst>
        </pc:spChg>
        <pc:spChg chg="mod topLvl">
          <ac:chgData name="ZAINAB REDHA EBRAHIM MATROOK" userId="S::20195982@stu.uob.edu.bh::4dd588ff-8c03-4288-8225-9558b2ab9748" providerId="AD" clId="Web-{6172861E-74F0-301F-CC86-D703C4F4F112}" dt="2023-05-20T18:59:41.287" v="432" actId="1076"/>
          <ac:spMkLst>
            <pc:docMk/>
            <pc:sldMk cId="2348821059" sldId="309"/>
            <ac:spMk id="1978" creationId="{00000000-0000-0000-0000-000000000000}"/>
          </ac:spMkLst>
        </pc:spChg>
        <pc:spChg chg="mod topLvl">
          <ac:chgData name="ZAINAB REDHA EBRAHIM MATROOK" userId="S::20195982@stu.uob.edu.bh::4dd588ff-8c03-4288-8225-9558b2ab9748" providerId="AD" clId="Web-{6172861E-74F0-301F-CC86-D703C4F4F112}" dt="2023-05-20T19:00:50.852" v="442" actId="14100"/>
          <ac:spMkLst>
            <pc:docMk/>
            <pc:sldMk cId="2348821059" sldId="309"/>
            <ac:spMk id="1981" creationId="{00000000-0000-0000-0000-000000000000}"/>
          </ac:spMkLst>
        </pc:spChg>
        <pc:spChg chg="del">
          <ac:chgData name="ZAINAB REDHA EBRAHIM MATROOK" userId="S::20195982@stu.uob.edu.bh::4dd588ff-8c03-4288-8225-9558b2ab9748" providerId="AD" clId="Web-{6172861E-74F0-301F-CC86-D703C4F4F112}" dt="2023-05-20T18:01:00.470" v="146"/>
          <ac:spMkLst>
            <pc:docMk/>
            <pc:sldMk cId="2348821059" sldId="309"/>
            <ac:spMk id="1982" creationId="{00000000-0000-0000-0000-000000000000}"/>
          </ac:spMkLst>
        </pc:spChg>
        <pc:spChg chg="mod topLvl">
          <ac:chgData name="ZAINAB REDHA EBRAHIM MATROOK" userId="S::20195982@stu.uob.edu.bh::4dd588ff-8c03-4288-8225-9558b2ab9748" providerId="AD" clId="Web-{6172861E-74F0-301F-CC86-D703C4F4F112}" dt="2023-05-20T18:59:37.991" v="431" actId="1076"/>
          <ac:spMkLst>
            <pc:docMk/>
            <pc:sldMk cId="2348821059" sldId="309"/>
            <ac:spMk id="1983" creationId="{00000000-0000-0000-0000-000000000000}"/>
          </ac:spMkLst>
        </pc:spChg>
        <pc:spChg chg="mod topLvl">
          <ac:chgData name="ZAINAB REDHA EBRAHIM MATROOK" userId="S::20195982@stu.uob.edu.bh::4dd588ff-8c03-4288-8225-9558b2ab9748" providerId="AD" clId="Web-{6172861E-74F0-301F-CC86-D703C4F4F112}" dt="2023-05-20T19:01:48.463" v="448" actId="14100"/>
          <ac:spMkLst>
            <pc:docMk/>
            <pc:sldMk cId="2348821059" sldId="309"/>
            <ac:spMk id="1986" creationId="{00000000-0000-0000-0000-000000000000}"/>
          </ac:spMkLst>
        </pc:spChg>
        <pc:spChg chg="del mod">
          <ac:chgData name="ZAINAB REDHA EBRAHIM MATROOK" userId="S::20195982@stu.uob.edu.bh::4dd588ff-8c03-4288-8225-9558b2ab9748" providerId="AD" clId="Web-{6172861E-74F0-301F-CC86-D703C4F4F112}" dt="2023-05-20T18:01:06.095" v="148"/>
          <ac:spMkLst>
            <pc:docMk/>
            <pc:sldMk cId="2348821059" sldId="309"/>
            <ac:spMk id="1987" creationId="{00000000-0000-0000-0000-000000000000}"/>
          </ac:spMkLst>
        </pc:spChg>
        <pc:spChg chg="mod topLvl">
          <ac:chgData name="ZAINAB REDHA EBRAHIM MATROOK" userId="S::20195982@stu.uob.edu.bh::4dd588ff-8c03-4288-8225-9558b2ab9748" providerId="AD" clId="Web-{6172861E-74F0-301F-CC86-D703C4F4F112}" dt="2023-05-20T18:59:51.069" v="433" actId="1076"/>
          <ac:spMkLst>
            <pc:docMk/>
            <pc:sldMk cId="2348821059" sldId="309"/>
            <ac:spMk id="1988" creationId="{00000000-0000-0000-0000-000000000000}"/>
          </ac:spMkLst>
        </pc:spChg>
        <pc:spChg chg="del mod topLvl">
          <ac:chgData name="ZAINAB REDHA EBRAHIM MATROOK" userId="S::20195982@stu.uob.edu.bh::4dd588ff-8c03-4288-8225-9558b2ab9748" providerId="AD" clId="Web-{6172861E-74F0-301F-CC86-D703C4F4F112}" dt="2023-05-20T18:51:59.633" v="377"/>
          <ac:spMkLst>
            <pc:docMk/>
            <pc:sldMk cId="2348821059" sldId="309"/>
            <ac:spMk id="1991" creationId="{00000000-0000-0000-0000-000000000000}"/>
          </ac:spMkLst>
        </pc:spChg>
        <pc:spChg chg="del mod">
          <ac:chgData name="ZAINAB REDHA EBRAHIM MATROOK" userId="S::20195982@stu.uob.edu.bh::4dd588ff-8c03-4288-8225-9558b2ab9748" providerId="AD" clId="Web-{6172861E-74F0-301F-CC86-D703C4F4F112}" dt="2023-05-20T18:01:20.642" v="153"/>
          <ac:spMkLst>
            <pc:docMk/>
            <pc:sldMk cId="2348821059" sldId="309"/>
            <ac:spMk id="1992" creationId="{00000000-0000-0000-0000-000000000000}"/>
          </ac:spMkLst>
        </pc:spChg>
        <pc:spChg chg="mod topLvl">
          <ac:chgData name="ZAINAB REDHA EBRAHIM MATROOK" userId="S::20195982@stu.uob.edu.bh::4dd588ff-8c03-4288-8225-9558b2ab9748" providerId="AD" clId="Web-{6172861E-74F0-301F-CC86-D703C4F4F112}" dt="2023-05-20T18:51:59.633" v="377"/>
          <ac:spMkLst>
            <pc:docMk/>
            <pc:sldMk cId="2348821059" sldId="309"/>
            <ac:spMk id="1993" creationId="{00000000-0000-0000-0000-000000000000}"/>
          </ac:spMkLst>
        </pc:spChg>
        <pc:spChg chg="mod topLvl">
          <ac:chgData name="ZAINAB REDHA EBRAHIM MATROOK" userId="S::20195982@stu.uob.edu.bh::4dd588ff-8c03-4288-8225-9558b2ab9748" providerId="AD" clId="Web-{6172861E-74F0-301F-CC86-D703C4F4F112}" dt="2023-05-20T19:01:04.931" v="445" actId="14100"/>
          <ac:spMkLst>
            <pc:docMk/>
            <pc:sldMk cId="2348821059" sldId="309"/>
            <ac:spMk id="1996" creationId="{00000000-0000-0000-0000-000000000000}"/>
          </ac:spMkLst>
        </pc:spChg>
        <pc:spChg chg="del">
          <ac:chgData name="ZAINAB REDHA EBRAHIM MATROOK" userId="S::20195982@stu.uob.edu.bh::4dd588ff-8c03-4288-8225-9558b2ab9748" providerId="AD" clId="Web-{6172861E-74F0-301F-CC86-D703C4F4F112}" dt="2023-05-20T18:01:26.158" v="154"/>
          <ac:spMkLst>
            <pc:docMk/>
            <pc:sldMk cId="2348821059" sldId="309"/>
            <ac:spMk id="1997" creationId="{00000000-0000-0000-0000-000000000000}"/>
          </ac:spMkLst>
        </pc:spChg>
        <pc:spChg chg="mod topLvl">
          <ac:chgData name="ZAINAB REDHA EBRAHIM MATROOK" userId="S::20195982@stu.uob.edu.bh::4dd588ff-8c03-4288-8225-9558b2ab9748" providerId="AD" clId="Web-{6172861E-74F0-301F-CC86-D703C4F4F112}" dt="2023-05-20T19:03:27.888" v="461"/>
          <ac:spMkLst>
            <pc:docMk/>
            <pc:sldMk cId="2348821059" sldId="309"/>
            <ac:spMk id="1998" creationId="{00000000-0000-0000-0000-000000000000}"/>
          </ac:spMkLst>
        </pc:spChg>
        <pc:spChg chg="del">
          <ac:chgData name="ZAINAB REDHA EBRAHIM MATROOK" userId="S::20195982@stu.uob.edu.bh::4dd588ff-8c03-4288-8225-9558b2ab9748" providerId="AD" clId="Web-{6172861E-74F0-301F-CC86-D703C4F4F112}" dt="2023-05-20T18:08:07.154" v="204"/>
          <ac:spMkLst>
            <pc:docMk/>
            <pc:sldMk cId="2348821059" sldId="309"/>
            <ac:spMk id="1999" creationId="{00000000-0000-0000-0000-000000000000}"/>
          </ac:spMkLst>
        </pc:spChg>
        <pc:grpChg chg="del">
          <ac:chgData name="ZAINAB REDHA EBRAHIM MATROOK" userId="S::20195982@stu.uob.edu.bh::4dd588ff-8c03-4288-8225-9558b2ab9748" providerId="AD" clId="Web-{6172861E-74F0-301F-CC86-D703C4F4F112}" dt="2023-05-20T18:03:49.490" v="174"/>
          <ac:grpSpMkLst>
            <pc:docMk/>
            <pc:sldMk cId="2348821059" sldId="309"/>
            <ac:grpSpMk id="1922" creationId="{00000000-0000-0000-0000-000000000000}"/>
          </ac:grpSpMkLst>
        </pc:grpChg>
        <pc:grpChg chg="del mod">
          <ac:chgData name="ZAINAB REDHA EBRAHIM MATROOK" userId="S::20195982@stu.uob.edu.bh::4dd588ff-8c03-4288-8225-9558b2ab9748" providerId="AD" clId="Web-{6172861E-74F0-301F-CC86-D703C4F4F112}" dt="2023-05-20T18:58:14.129" v="420"/>
          <ac:grpSpMkLst>
            <pc:docMk/>
            <pc:sldMk cId="2348821059" sldId="309"/>
            <ac:grpSpMk id="1969" creationId="{00000000-0000-0000-0000-000000000000}"/>
          </ac:grpSpMkLst>
        </pc:grpChg>
        <pc:grpChg chg="del">
          <ac:chgData name="ZAINAB REDHA EBRAHIM MATROOK" userId="S::20195982@stu.uob.edu.bh::4dd588ff-8c03-4288-8225-9558b2ab9748" providerId="AD" clId="Web-{6172861E-74F0-301F-CC86-D703C4F4F112}" dt="2023-05-20T18:00:55.954" v="145"/>
          <ac:grpSpMkLst>
            <pc:docMk/>
            <pc:sldMk cId="2348821059" sldId="309"/>
            <ac:grpSpMk id="1971" creationId="{00000000-0000-0000-0000-000000000000}"/>
          </ac:grpSpMkLst>
        </pc:grpChg>
        <pc:grpChg chg="del mod">
          <ac:chgData name="ZAINAB REDHA EBRAHIM MATROOK" userId="S::20195982@stu.uob.edu.bh::4dd588ff-8c03-4288-8225-9558b2ab9748" providerId="AD" clId="Web-{6172861E-74F0-301F-CC86-D703C4F4F112}" dt="2023-05-20T18:58:32.754" v="422"/>
          <ac:grpSpMkLst>
            <pc:docMk/>
            <pc:sldMk cId="2348821059" sldId="309"/>
            <ac:grpSpMk id="1974" creationId="{00000000-0000-0000-0000-000000000000}"/>
          </ac:grpSpMkLst>
        </pc:grpChg>
        <pc:grpChg chg="del">
          <ac:chgData name="ZAINAB REDHA EBRAHIM MATROOK" userId="S::20195982@stu.uob.edu.bh::4dd588ff-8c03-4288-8225-9558b2ab9748" providerId="AD" clId="Web-{6172861E-74F0-301F-CC86-D703C4F4F112}" dt="2023-05-20T18:01:10.017" v="149"/>
          <ac:grpSpMkLst>
            <pc:docMk/>
            <pc:sldMk cId="2348821059" sldId="309"/>
            <ac:grpSpMk id="1975" creationId="{00000000-0000-0000-0000-000000000000}"/>
          </ac:grpSpMkLst>
        </pc:grpChg>
        <pc:grpChg chg="del mod">
          <ac:chgData name="ZAINAB REDHA EBRAHIM MATROOK" userId="S::20195982@stu.uob.edu.bh::4dd588ff-8c03-4288-8225-9558b2ab9748" providerId="AD" clId="Web-{6172861E-74F0-301F-CC86-D703C4F4F112}" dt="2023-05-20T18:58:48.005" v="423"/>
          <ac:grpSpMkLst>
            <pc:docMk/>
            <pc:sldMk cId="2348821059" sldId="309"/>
            <ac:grpSpMk id="1979" creationId="{00000000-0000-0000-0000-000000000000}"/>
          </ac:grpSpMkLst>
        </pc:grpChg>
        <pc:grpChg chg="del">
          <ac:chgData name="ZAINAB REDHA EBRAHIM MATROOK" userId="S::20195982@stu.uob.edu.bh::4dd588ff-8c03-4288-8225-9558b2ab9748" providerId="AD" clId="Web-{6172861E-74F0-301F-CC86-D703C4F4F112}" dt="2023-05-20T18:01:00.470" v="146"/>
          <ac:grpSpMkLst>
            <pc:docMk/>
            <pc:sldMk cId="2348821059" sldId="309"/>
            <ac:grpSpMk id="1980" creationId="{00000000-0000-0000-0000-000000000000}"/>
          </ac:grpSpMkLst>
        </pc:grpChg>
        <pc:grpChg chg="del mod">
          <ac:chgData name="ZAINAB REDHA EBRAHIM MATROOK" userId="S::20195982@stu.uob.edu.bh::4dd588ff-8c03-4288-8225-9558b2ab9748" providerId="AD" clId="Web-{6172861E-74F0-301F-CC86-D703C4F4F112}" dt="2023-05-20T18:58:56.505" v="424"/>
          <ac:grpSpMkLst>
            <pc:docMk/>
            <pc:sldMk cId="2348821059" sldId="309"/>
            <ac:grpSpMk id="1984" creationId="{00000000-0000-0000-0000-000000000000}"/>
          </ac:grpSpMkLst>
        </pc:grpChg>
        <pc:grpChg chg="del">
          <ac:chgData name="ZAINAB REDHA EBRAHIM MATROOK" userId="S::20195982@stu.uob.edu.bh::4dd588ff-8c03-4288-8225-9558b2ab9748" providerId="AD" clId="Web-{6172861E-74F0-301F-CC86-D703C4F4F112}" dt="2023-05-20T18:01:06.095" v="148"/>
          <ac:grpSpMkLst>
            <pc:docMk/>
            <pc:sldMk cId="2348821059" sldId="309"/>
            <ac:grpSpMk id="1985" creationId="{00000000-0000-0000-0000-000000000000}"/>
          </ac:grpSpMkLst>
        </pc:grpChg>
        <pc:grpChg chg="add del mod">
          <ac:chgData name="ZAINAB REDHA EBRAHIM MATROOK" userId="S::20195982@stu.uob.edu.bh::4dd588ff-8c03-4288-8225-9558b2ab9748" providerId="AD" clId="Web-{6172861E-74F0-301F-CC86-D703C4F4F112}" dt="2023-05-20T18:51:59.633" v="377"/>
          <ac:grpSpMkLst>
            <pc:docMk/>
            <pc:sldMk cId="2348821059" sldId="309"/>
            <ac:grpSpMk id="1989" creationId="{00000000-0000-0000-0000-000000000000}"/>
          </ac:grpSpMkLst>
        </pc:grpChg>
        <pc:grpChg chg="del">
          <ac:chgData name="ZAINAB REDHA EBRAHIM MATROOK" userId="S::20195982@stu.uob.edu.bh::4dd588ff-8c03-4288-8225-9558b2ab9748" providerId="AD" clId="Web-{6172861E-74F0-301F-CC86-D703C4F4F112}" dt="2023-05-20T18:01:20.642" v="153"/>
          <ac:grpSpMkLst>
            <pc:docMk/>
            <pc:sldMk cId="2348821059" sldId="309"/>
            <ac:grpSpMk id="1990" creationId="{00000000-0000-0000-0000-000000000000}"/>
          </ac:grpSpMkLst>
        </pc:grpChg>
        <pc:grpChg chg="add del mod">
          <ac:chgData name="ZAINAB REDHA EBRAHIM MATROOK" userId="S::20195982@stu.uob.edu.bh::4dd588ff-8c03-4288-8225-9558b2ab9748" providerId="AD" clId="Web-{6172861E-74F0-301F-CC86-D703C4F4F112}" dt="2023-05-20T18:54:09.606" v="390"/>
          <ac:grpSpMkLst>
            <pc:docMk/>
            <pc:sldMk cId="2348821059" sldId="309"/>
            <ac:grpSpMk id="1994" creationId="{00000000-0000-0000-0000-000000000000}"/>
          </ac:grpSpMkLst>
        </pc:grpChg>
        <pc:grpChg chg="del">
          <ac:chgData name="ZAINAB REDHA EBRAHIM MATROOK" userId="S::20195982@stu.uob.edu.bh::4dd588ff-8c03-4288-8225-9558b2ab9748" providerId="AD" clId="Web-{6172861E-74F0-301F-CC86-D703C4F4F112}" dt="2023-05-20T18:01:26.158" v="154"/>
          <ac:grpSpMkLst>
            <pc:docMk/>
            <pc:sldMk cId="2348821059" sldId="309"/>
            <ac:grpSpMk id="1995" creationId="{00000000-0000-0000-0000-000000000000}"/>
          </ac:grpSpMkLst>
        </pc:grpChg>
        <pc:picChg chg="add del mod">
          <ac:chgData name="ZAINAB REDHA EBRAHIM MATROOK" userId="S::20195982@stu.uob.edu.bh::4dd588ff-8c03-4288-8225-9558b2ab9748" providerId="AD" clId="Web-{6172861E-74F0-301F-CC86-D703C4F4F112}" dt="2023-05-20T18:05:12.680" v="177"/>
          <ac:picMkLst>
            <pc:docMk/>
            <pc:sldMk cId="2348821059" sldId="309"/>
            <ac:picMk id="2" creationId="{2669D86A-6E75-F10A-670F-32F536B2D096}"/>
          </ac:picMkLst>
        </pc:picChg>
        <pc:picChg chg="add del mod">
          <ac:chgData name="ZAINAB REDHA EBRAHIM MATROOK" userId="S::20195982@stu.uob.edu.bh::4dd588ff-8c03-4288-8225-9558b2ab9748" providerId="AD" clId="Web-{6172861E-74F0-301F-CC86-D703C4F4F112}" dt="2023-05-20T18:05:22.915" v="179"/>
          <ac:picMkLst>
            <pc:docMk/>
            <pc:sldMk cId="2348821059" sldId="309"/>
            <ac:picMk id="3" creationId="{63833010-314E-EF30-E8F9-20C1987A1024}"/>
          </ac:picMkLst>
        </pc:picChg>
        <pc:picChg chg="add del mod">
          <ac:chgData name="ZAINAB REDHA EBRAHIM MATROOK" userId="S::20195982@stu.uob.edu.bh::4dd588ff-8c03-4288-8225-9558b2ab9748" providerId="AD" clId="Web-{6172861E-74F0-301F-CC86-D703C4F4F112}" dt="2023-05-20T18:05:50.510" v="181"/>
          <ac:picMkLst>
            <pc:docMk/>
            <pc:sldMk cId="2348821059" sldId="309"/>
            <ac:picMk id="4" creationId="{ABAEE0AC-6026-6971-86B8-129D4D48872E}"/>
          </ac:picMkLst>
        </pc:picChg>
      </pc:sldChg>
      <pc:sldChg chg="addSp delSp modSp add">
        <pc:chgData name="ZAINAB REDHA EBRAHIM MATROOK" userId="S::20195982@stu.uob.edu.bh::4dd588ff-8c03-4288-8225-9558b2ab9748" providerId="AD" clId="Web-{6172861E-74F0-301F-CC86-D703C4F4F112}" dt="2023-05-20T18:49:20.331" v="364" actId="1076"/>
        <pc:sldMkLst>
          <pc:docMk/>
          <pc:sldMk cId="3107965314" sldId="312"/>
        </pc:sldMkLst>
        <pc:spChg chg="add mod ord">
          <ac:chgData name="ZAINAB REDHA EBRAHIM MATROOK" userId="S::20195982@stu.uob.edu.bh::4dd588ff-8c03-4288-8225-9558b2ab9748" providerId="AD" clId="Web-{6172861E-74F0-301F-CC86-D703C4F4F112}" dt="2023-05-20T18:24:29.716" v="239" actId="1076"/>
          <ac:spMkLst>
            <pc:docMk/>
            <pc:sldMk cId="3107965314" sldId="312"/>
            <ac:spMk id="3" creationId="{2EBAD4CB-EDF1-8F39-0EC4-4FDE241ABB71}"/>
          </ac:spMkLst>
        </pc:spChg>
        <pc:spChg chg="add mod">
          <ac:chgData name="ZAINAB REDHA EBRAHIM MATROOK" userId="S::20195982@stu.uob.edu.bh::4dd588ff-8c03-4288-8225-9558b2ab9748" providerId="AD" clId="Web-{6172861E-74F0-301F-CC86-D703C4F4F112}" dt="2023-05-20T18:28:15.161" v="267" actId="1076"/>
          <ac:spMkLst>
            <pc:docMk/>
            <pc:sldMk cId="3107965314" sldId="312"/>
            <ac:spMk id="4" creationId="{4624FA0A-63F2-D983-0B2C-F03BC99E84B5}"/>
          </ac:spMkLst>
        </pc:spChg>
        <pc:spChg chg="add mod">
          <ac:chgData name="ZAINAB REDHA EBRAHIM MATROOK" userId="S::20195982@stu.uob.edu.bh::4dd588ff-8c03-4288-8225-9558b2ab9748" providerId="AD" clId="Web-{6172861E-74F0-301F-CC86-D703C4F4F112}" dt="2023-05-20T18:36:12.021" v="311" actId="20577"/>
          <ac:spMkLst>
            <pc:docMk/>
            <pc:sldMk cId="3107965314" sldId="312"/>
            <ac:spMk id="8" creationId="{BC82DBC6-744F-F303-2646-3D5DB793DA57}"/>
          </ac:spMkLst>
        </pc:spChg>
        <pc:spChg chg="add mod">
          <ac:chgData name="ZAINAB REDHA EBRAHIM MATROOK" userId="S::20195982@stu.uob.edu.bh::4dd588ff-8c03-4288-8225-9558b2ab9748" providerId="AD" clId="Web-{6172861E-74F0-301F-CC86-D703C4F4F112}" dt="2023-05-20T18:49:20.331" v="364" actId="1076"/>
          <ac:spMkLst>
            <pc:docMk/>
            <pc:sldMk cId="3107965314" sldId="312"/>
            <ac:spMk id="10" creationId="{FFDA7A48-2273-6FB8-4B91-AB215F42BC9C}"/>
          </ac:spMkLst>
        </pc:spChg>
        <pc:spChg chg="mod">
          <ac:chgData name="ZAINAB REDHA EBRAHIM MATROOK" userId="S::20195982@stu.uob.edu.bh::4dd588ff-8c03-4288-8225-9558b2ab9748" providerId="AD" clId="Web-{6172861E-74F0-301F-CC86-D703C4F4F112}" dt="2023-05-20T18:29:17.881" v="274" actId="1076"/>
          <ac:spMkLst>
            <pc:docMk/>
            <pc:sldMk cId="3107965314" sldId="312"/>
            <ac:spMk id="1741" creationId="{00000000-0000-0000-0000-000000000000}"/>
          </ac:spMkLst>
        </pc:spChg>
        <pc:spChg chg="mod">
          <ac:chgData name="ZAINAB REDHA EBRAHIM MATROOK" userId="S::20195982@stu.uob.edu.bh::4dd588ff-8c03-4288-8225-9558b2ab9748" providerId="AD" clId="Web-{6172861E-74F0-301F-CC86-D703C4F4F112}" dt="2023-05-20T18:22:50.245" v="231" actId="20577"/>
          <ac:spMkLst>
            <pc:docMk/>
            <pc:sldMk cId="3107965314" sldId="312"/>
            <ac:spMk id="1743" creationId="{00000000-0000-0000-0000-000000000000}"/>
          </ac:spMkLst>
        </pc:spChg>
        <pc:spChg chg="mod topLvl">
          <ac:chgData name="ZAINAB REDHA EBRAHIM MATROOK" userId="S::20195982@stu.uob.edu.bh::4dd588ff-8c03-4288-8225-9558b2ab9748" providerId="AD" clId="Web-{6172861E-74F0-301F-CC86-D703C4F4F112}" dt="2023-05-20T18:25:35.593" v="248" actId="20577"/>
          <ac:spMkLst>
            <pc:docMk/>
            <pc:sldMk cId="3107965314" sldId="312"/>
            <ac:spMk id="1749" creationId="{00000000-0000-0000-0000-000000000000}"/>
          </ac:spMkLst>
        </pc:spChg>
        <pc:spChg chg="del mod topLvl">
          <ac:chgData name="ZAINAB REDHA EBRAHIM MATROOK" userId="S::20195982@stu.uob.edu.bh::4dd588ff-8c03-4288-8225-9558b2ab9748" providerId="AD" clId="Web-{6172861E-74F0-301F-CC86-D703C4F4F112}" dt="2023-05-20T18:24:36.795" v="241"/>
          <ac:spMkLst>
            <pc:docMk/>
            <pc:sldMk cId="3107965314" sldId="312"/>
            <ac:spMk id="1750" creationId="{00000000-0000-0000-0000-000000000000}"/>
          </ac:spMkLst>
        </pc:spChg>
        <pc:spChg chg="mod topLvl">
          <ac:chgData name="ZAINAB REDHA EBRAHIM MATROOK" userId="S::20195982@stu.uob.edu.bh::4dd588ff-8c03-4288-8225-9558b2ab9748" providerId="AD" clId="Web-{6172861E-74F0-301F-CC86-D703C4F4F112}" dt="2023-05-20T18:25:55.828" v="251" actId="20577"/>
          <ac:spMkLst>
            <pc:docMk/>
            <pc:sldMk cId="3107965314" sldId="312"/>
            <ac:spMk id="1756" creationId="{00000000-0000-0000-0000-000000000000}"/>
          </ac:spMkLst>
        </pc:spChg>
        <pc:spChg chg="del topLvl">
          <ac:chgData name="ZAINAB REDHA EBRAHIM MATROOK" userId="S::20195982@stu.uob.edu.bh::4dd588ff-8c03-4288-8225-9558b2ab9748" providerId="AD" clId="Web-{6172861E-74F0-301F-CC86-D703C4F4F112}" dt="2023-05-20T18:24:41.857" v="242"/>
          <ac:spMkLst>
            <pc:docMk/>
            <pc:sldMk cId="3107965314" sldId="312"/>
            <ac:spMk id="1757" creationId="{00000000-0000-0000-0000-000000000000}"/>
          </ac:spMkLst>
        </pc:spChg>
        <pc:spChg chg="mod topLvl">
          <ac:chgData name="ZAINAB REDHA EBRAHIM MATROOK" userId="S::20195982@stu.uob.edu.bh::4dd588ff-8c03-4288-8225-9558b2ab9748" providerId="AD" clId="Web-{6172861E-74F0-301F-CC86-D703C4F4F112}" dt="2023-05-20T18:31:47.605" v="285" actId="1076"/>
          <ac:spMkLst>
            <pc:docMk/>
            <pc:sldMk cId="3107965314" sldId="312"/>
            <ac:spMk id="1768" creationId="{00000000-0000-0000-0000-000000000000}"/>
          </ac:spMkLst>
        </pc:spChg>
        <pc:spChg chg="del topLvl">
          <ac:chgData name="ZAINAB REDHA EBRAHIM MATROOK" userId="S::20195982@stu.uob.edu.bh::4dd588ff-8c03-4288-8225-9558b2ab9748" providerId="AD" clId="Web-{6172861E-74F0-301F-CC86-D703C4F4F112}" dt="2023-05-20T18:24:45.217" v="243"/>
          <ac:spMkLst>
            <pc:docMk/>
            <pc:sldMk cId="3107965314" sldId="312"/>
            <ac:spMk id="1769" creationId="{00000000-0000-0000-0000-000000000000}"/>
          </ac:spMkLst>
        </pc:spChg>
        <pc:spChg chg="mod topLvl">
          <ac:chgData name="ZAINAB REDHA EBRAHIM MATROOK" userId="S::20195982@stu.uob.edu.bh::4dd588ff-8c03-4288-8225-9558b2ab9748" providerId="AD" clId="Web-{6172861E-74F0-301F-CC86-D703C4F4F112}" dt="2023-05-20T18:35:23.441" v="307" actId="1076"/>
          <ac:spMkLst>
            <pc:docMk/>
            <pc:sldMk cId="3107965314" sldId="312"/>
            <ac:spMk id="1773" creationId="{00000000-0000-0000-0000-000000000000}"/>
          </ac:spMkLst>
        </pc:spChg>
        <pc:spChg chg="del topLvl">
          <ac:chgData name="ZAINAB REDHA EBRAHIM MATROOK" userId="S::20195982@stu.uob.edu.bh::4dd588ff-8c03-4288-8225-9558b2ab9748" providerId="AD" clId="Web-{6172861E-74F0-301F-CC86-D703C4F4F112}" dt="2023-05-20T18:24:52.311" v="245"/>
          <ac:spMkLst>
            <pc:docMk/>
            <pc:sldMk cId="3107965314" sldId="312"/>
            <ac:spMk id="1774" creationId="{00000000-0000-0000-0000-000000000000}"/>
          </ac:spMkLst>
        </pc:spChg>
        <pc:spChg chg="mod topLvl">
          <ac:chgData name="ZAINAB REDHA EBRAHIM MATROOK" userId="S::20195982@stu.uob.edu.bh::4dd588ff-8c03-4288-8225-9558b2ab9748" providerId="AD" clId="Web-{6172861E-74F0-301F-CC86-D703C4F4F112}" dt="2023-05-20T18:35:07.954" v="305" actId="1076"/>
          <ac:spMkLst>
            <pc:docMk/>
            <pc:sldMk cId="3107965314" sldId="312"/>
            <ac:spMk id="1776" creationId="{00000000-0000-0000-0000-000000000000}"/>
          </ac:spMkLst>
        </pc:spChg>
        <pc:spChg chg="del topLvl">
          <ac:chgData name="ZAINAB REDHA EBRAHIM MATROOK" userId="S::20195982@stu.uob.edu.bh::4dd588ff-8c03-4288-8225-9558b2ab9748" providerId="AD" clId="Web-{6172861E-74F0-301F-CC86-D703C4F4F112}" dt="2023-05-20T18:24:48.889" v="244"/>
          <ac:spMkLst>
            <pc:docMk/>
            <pc:sldMk cId="3107965314" sldId="312"/>
            <ac:spMk id="1777" creationId="{00000000-0000-0000-0000-000000000000}"/>
          </ac:spMkLst>
        </pc:spChg>
        <pc:grpChg chg="del">
          <ac:chgData name="ZAINAB REDHA EBRAHIM MATROOK" userId="S::20195982@stu.uob.edu.bh::4dd588ff-8c03-4288-8225-9558b2ab9748" providerId="AD" clId="Web-{6172861E-74F0-301F-CC86-D703C4F4F112}" dt="2023-05-20T18:24:36.795" v="241"/>
          <ac:grpSpMkLst>
            <pc:docMk/>
            <pc:sldMk cId="3107965314" sldId="312"/>
            <ac:grpSpMk id="1748" creationId="{00000000-0000-0000-0000-000000000000}"/>
          </ac:grpSpMkLst>
        </pc:grpChg>
        <pc:grpChg chg="del">
          <ac:chgData name="ZAINAB REDHA EBRAHIM MATROOK" userId="S::20195982@stu.uob.edu.bh::4dd588ff-8c03-4288-8225-9558b2ab9748" providerId="AD" clId="Web-{6172861E-74F0-301F-CC86-D703C4F4F112}" dt="2023-05-20T18:24:41.857" v="242"/>
          <ac:grpSpMkLst>
            <pc:docMk/>
            <pc:sldMk cId="3107965314" sldId="312"/>
            <ac:grpSpMk id="1755" creationId="{00000000-0000-0000-0000-000000000000}"/>
          </ac:grpSpMkLst>
        </pc:grpChg>
        <pc:grpChg chg="mod ord">
          <ac:chgData name="ZAINAB REDHA EBRAHIM MATROOK" userId="S::20195982@stu.uob.edu.bh::4dd588ff-8c03-4288-8225-9558b2ab9748" providerId="AD" clId="Web-{6172861E-74F0-301F-CC86-D703C4F4F112}" dt="2023-05-20T18:29:36.819" v="275" actId="1076"/>
          <ac:grpSpMkLst>
            <pc:docMk/>
            <pc:sldMk cId="3107965314" sldId="312"/>
            <ac:grpSpMk id="1758" creationId="{00000000-0000-0000-0000-000000000000}"/>
          </ac:grpSpMkLst>
        </pc:grpChg>
        <pc:grpChg chg="del">
          <ac:chgData name="ZAINAB REDHA EBRAHIM MATROOK" userId="S::20195982@stu.uob.edu.bh::4dd588ff-8c03-4288-8225-9558b2ab9748" providerId="AD" clId="Web-{6172861E-74F0-301F-CC86-D703C4F4F112}" dt="2023-05-20T18:24:45.217" v="243"/>
          <ac:grpSpMkLst>
            <pc:docMk/>
            <pc:sldMk cId="3107965314" sldId="312"/>
            <ac:grpSpMk id="1767" creationId="{00000000-0000-0000-0000-000000000000}"/>
          </ac:grpSpMkLst>
        </pc:grpChg>
        <pc:grpChg chg="del">
          <ac:chgData name="ZAINAB REDHA EBRAHIM MATROOK" userId="S::20195982@stu.uob.edu.bh::4dd588ff-8c03-4288-8225-9558b2ab9748" providerId="AD" clId="Web-{6172861E-74F0-301F-CC86-D703C4F4F112}" dt="2023-05-20T18:24:52.311" v="245"/>
          <ac:grpSpMkLst>
            <pc:docMk/>
            <pc:sldMk cId="3107965314" sldId="312"/>
            <ac:grpSpMk id="1772" creationId="{00000000-0000-0000-0000-000000000000}"/>
          </ac:grpSpMkLst>
        </pc:grpChg>
        <pc:grpChg chg="del">
          <ac:chgData name="ZAINAB REDHA EBRAHIM MATROOK" userId="S::20195982@stu.uob.edu.bh::4dd588ff-8c03-4288-8225-9558b2ab9748" providerId="AD" clId="Web-{6172861E-74F0-301F-CC86-D703C4F4F112}" dt="2023-05-20T18:24:48.889" v="244"/>
          <ac:grpSpMkLst>
            <pc:docMk/>
            <pc:sldMk cId="3107965314" sldId="312"/>
            <ac:grpSpMk id="1775" creationId="{00000000-0000-0000-0000-000000000000}"/>
          </ac:grpSpMkLst>
        </pc:grpChg>
        <pc:cxnChg chg="add mod">
          <ac:chgData name="ZAINAB REDHA EBRAHIM MATROOK" userId="S::20195982@stu.uob.edu.bh::4dd588ff-8c03-4288-8225-9558b2ab9748" providerId="AD" clId="Web-{6172861E-74F0-301F-CC86-D703C4F4F112}" dt="2023-05-20T18:30:57.728" v="279" actId="1076"/>
          <ac:cxnSpMkLst>
            <pc:docMk/>
            <pc:sldMk cId="3107965314" sldId="312"/>
            <ac:cxnSpMk id="5" creationId="{A6ABD0A1-778D-08B6-58E3-874D1EA9CCFD}"/>
          </ac:cxnSpMkLst>
        </pc:cxnChg>
        <pc:cxnChg chg="add del mod">
          <ac:chgData name="ZAINAB REDHA EBRAHIM MATROOK" userId="S::20195982@stu.uob.edu.bh::4dd588ff-8c03-4288-8225-9558b2ab9748" providerId="AD" clId="Web-{6172861E-74F0-301F-CC86-D703C4F4F112}" dt="2023-05-20T18:33:26.029" v="296"/>
          <ac:cxnSpMkLst>
            <pc:docMk/>
            <pc:sldMk cId="3107965314" sldId="312"/>
            <ac:cxnSpMk id="6" creationId="{92EC82AF-774E-148F-6691-276BC1ADF571}"/>
          </ac:cxnSpMkLst>
        </pc:cxnChg>
        <pc:cxnChg chg="add del mod">
          <ac:chgData name="ZAINAB REDHA EBRAHIM MATROOK" userId="S::20195982@stu.uob.edu.bh::4dd588ff-8c03-4288-8225-9558b2ab9748" providerId="AD" clId="Web-{6172861E-74F0-301F-CC86-D703C4F4F112}" dt="2023-05-20T18:34:13.390" v="302"/>
          <ac:cxnSpMkLst>
            <pc:docMk/>
            <pc:sldMk cId="3107965314" sldId="312"/>
            <ac:cxnSpMk id="7" creationId="{99ECFA4E-A1D8-D724-9042-6122EDED9A38}"/>
          </ac:cxnSpMkLst>
        </pc:cxnChg>
        <pc:cxnChg chg="add del mod">
          <ac:chgData name="ZAINAB REDHA EBRAHIM MATROOK" userId="S::20195982@stu.uob.edu.bh::4dd588ff-8c03-4288-8225-9558b2ab9748" providerId="AD" clId="Web-{6172861E-74F0-301F-CC86-D703C4F4F112}" dt="2023-05-20T18:36:41.881" v="315"/>
          <ac:cxnSpMkLst>
            <pc:docMk/>
            <pc:sldMk cId="3107965314" sldId="312"/>
            <ac:cxnSpMk id="9" creationId="{49DAA352-E6CA-CDAE-0690-C6210122A75A}"/>
          </ac:cxnSpMkLst>
        </pc:cxnChg>
        <pc:cxnChg chg="mod">
          <ac:chgData name="ZAINAB REDHA EBRAHIM MATROOK" userId="S::20195982@stu.uob.edu.bh::4dd588ff-8c03-4288-8225-9558b2ab9748" providerId="AD" clId="Web-{6172861E-74F0-301F-CC86-D703C4F4F112}" dt="2023-05-20T18:29:45.257" v="276" actId="14100"/>
          <ac:cxnSpMkLst>
            <pc:docMk/>
            <pc:sldMk cId="3107965314" sldId="312"/>
            <ac:cxnSpMk id="1782" creationId="{00000000-0000-0000-0000-000000000000}"/>
          </ac:cxnSpMkLst>
        </pc:cxnChg>
        <pc:cxnChg chg="mod">
          <ac:chgData name="ZAINAB REDHA EBRAHIM MATROOK" userId="S::20195982@stu.uob.edu.bh::4dd588ff-8c03-4288-8225-9558b2ab9748" providerId="AD" clId="Web-{6172861E-74F0-301F-CC86-D703C4F4F112}" dt="2023-05-20T18:37:10.554" v="320" actId="14100"/>
          <ac:cxnSpMkLst>
            <pc:docMk/>
            <pc:sldMk cId="3107965314" sldId="312"/>
            <ac:cxnSpMk id="1783" creationId="{00000000-0000-0000-0000-000000000000}"/>
          </ac:cxnSpMkLst>
        </pc:cxnChg>
      </pc:sldChg>
      <pc:sldChg chg="delSp modSp add">
        <pc:chgData name="ZAINAB REDHA EBRAHIM MATROOK" userId="S::20195982@stu.uob.edu.bh::4dd588ff-8c03-4288-8225-9558b2ab9748" providerId="AD" clId="Web-{6172861E-74F0-301F-CC86-D703C4F4F112}" dt="2023-05-20T18:42:26.782" v="356" actId="1076"/>
        <pc:sldMkLst>
          <pc:docMk/>
          <pc:sldMk cId="1743833609" sldId="313"/>
        </pc:sldMkLst>
        <pc:spChg chg="mod">
          <ac:chgData name="ZAINAB REDHA EBRAHIM MATROOK" userId="S::20195982@stu.uob.edu.bh::4dd588ff-8c03-4288-8225-9558b2ab9748" providerId="AD" clId="Web-{6172861E-74F0-301F-CC86-D703C4F4F112}" dt="2023-05-20T18:40:04.840" v="330" actId="1076"/>
          <ac:spMkLst>
            <pc:docMk/>
            <pc:sldMk cId="1743833609" sldId="313"/>
            <ac:spMk id="332" creationId="{00000000-0000-0000-0000-000000000000}"/>
          </ac:spMkLst>
        </pc:spChg>
        <pc:spChg chg="mod">
          <ac:chgData name="ZAINAB REDHA EBRAHIM MATROOK" userId="S::20195982@stu.uob.edu.bh::4dd588ff-8c03-4288-8225-9558b2ab9748" providerId="AD" clId="Web-{6172861E-74F0-301F-CC86-D703C4F4F112}" dt="2023-05-20T18:42:04.485" v="352" actId="14100"/>
          <ac:spMkLst>
            <pc:docMk/>
            <pc:sldMk cId="1743833609" sldId="313"/>
            <ac:spMk id="333" creationId="{00000000-0000-0000-0000-000000000000}"/>
          </ac:spMkLst>
        </pc:spChg>
        <pc:spChg chg="mod">
          <ac:chgData name="ZAINAB REDHA EBRAHIM MATROOK" userId="S::20195982@stu.uob.edu.bh::4dd588ff-8c03-4288-8225-9558b2ab9748" providerId="AD" clId="Web-{6172861E-74F0-301F-CC86-D703C4F4F112}" dt="2023-05-20T18:41:53.406" v="349" actId="1076"/>
          <ac:spMkLst>
            <pc:docMk/>
            <pc:sldMk cId="1743833609" sldId="313"/>
            <ac:spMk id="334" creationId="{00000000-0000-0000-0000-000000000000}"/>
          </ac:spMkLst>
        </pc:spChg>
        <pc:spChg chg="del">
          <ac:chgData name="ZAINAB REDHA EBRAHIM MATROOK" userId="S::20195982@stu.uob.edu.bh::4dd588ff-8c03-4288-8225-9558b2ab9748" providerId="AD" clId="Web-{6172861E-74F0-301F-CC86-D703C4F4F112}" dt="2023-05-20T18:39:39.840" v="326"/>
          <ac:spMkLst>
            <pc:docMk/>
            <pc:sldMk cId="1743833609" sldId="313"/>
            <ac:spMk id="335" creationId="{00000000-0000-0000-0000-000000000000}"/>
          </ac:spMkLst>
        </pc:spChg>
        <pc:spChg chg="mod">
          <ac:chgData name="ZAINAB REDHA EBRAHIM MATROOK" userId="S::20195982@stu.uob.edu.bh::4dd588ff-8c03-4288-8225-9558b2ab9748" providerId="AD" clId="Web-{6172861E-74F0-301F-CC86-D703C4F4F112}" dt="2023-05-20T18:40:09.481" v="331" actId="1076"/>
          <ac:spMkLst>
            <pc:docMk/>
            <pc:sldMk cId="1743833609" sldId="313"/>
            <ac:spMk id="336" creationId="{00000000-0000-0000-0000-000000000000}"/>
          </ac:spMkLst>
        </pc:spChg>
        <pc:spChg chg="del topLvl">
          <ac:chgData name="ZAINAB REDHA EBRAHIM MATROOK" userId="S::20195982@stu.uob.edu.bh::4dd588ff-8c03-4288-8225-9558b2ab9748" providerId="AD" clId="Web-{6172861E-74F0-301F-CC86-D703C4F4F112}" dt="2023-05-20T18:41:02.733" v="338"/>
          <ac:spMkLst>
            <pc:docMk/>
            <pc:sldMk cId="1743833609" sldId="313"/>
            <ac:spMk id="350" creationId="{00000000-0000-0000-0000-000000000000}"/>
          </ac:spMkLst>
        </pc:spChg>
        <pc:spChg chg="mod topLvl">
          <ac:chgData name="ZAINAB REDHA EBRAHIM MATROOK" userId="S::20195982@stu.uob.edu.bh::4dd588ff-8c03-4288-8225-9558b2ab9748" providerId="AD" clId="Web-{6172861E-74F0-301F-CC86-D703C4F4F112}" dt="2023-05-20T18:42:26.782" v="356" actId="1076"/>
          <ac:spMkLst>
            <pc:docMk/>
            <pc:sldMk cId="1743833609" sldId="313"/>
            <ac:spMk id="351" creationId="{00000000-0000-0000-0000-000000000000}"/>
          </ac:spMkLst>
        </pc:spChg>
        <pc:spChg chg="del">
          <ac:chgData name="ZAINAB REDHA EBRAHIM MATROOK" userId="S::20195982@stu.uob.edu.bh::4dd588ff-8c03-4288-8225-9558b2ab9748" providerId="AD" clId="Web-{6172861E-74F0-301F-CC86-D703C4F4F112}" dt="2023-05-20T18:39:31.371" v="325"/>
          <ac:spMkLst>
            <pc:docMk/>
            <pc:sldMk cId="1743833609" sldId="313"/>
            <ac:spMk id="355" creationId="{00000000-0000-0000-0000-000000000000}"/>
          </ac:spMkLst>
        </pc:spChg>
        <pc:grpChg chg="mod">
          <ac:chgData name="ZAINAB REDHA EBRAHIM MATROOK" userId="S::20195982@stu.uob.edu.bh::4dd588ff-8c03-4288-8225-9558b2ab9748" providerId="AD" clId="Web-{6172861E-74F0-301F-CC86-D703C4F4F112}" dt="2023-05-20T18:41:53.422" v="350" actId="1076"/>
          <ac:grpSpMkLst>
            <pc:docMk/>
            <pc:sldMk cId="1743833609" sldId="313"/>
            <ac:grpSpMk id="337" creationId="{00000000-0000-0000-0000-000000000000}"/>
          </ac:grpSpMkLst>
        </pc:grpChg>
        <pc:grpChg chg="del">
          <ac:chgData name="ZAINAB REDHA EBRAHIM MATROOK" userId="S::20195982@stu.uob.edu.bh::4dd588ff-8c03-4288-8225-9558b2ab9748" providerId="AD" clId="Web-{6172861E-74F0-301F-CC86-D703C4F4F112}" dt="2023-05-20T18:39:44.996" v="327"/>
          <ac:grpSpMkLst>
            <pc:docMk/>
            <pc:sldMk cId="1743833609" sldId="313"/>
            <ac:grpSpMk id="345" creationId="{00000000-0000-0000-0000-000000000000}"/>
          </ac:grpSpMkLst>
        </pc:grpChg>
        <pc:grpChg chg="del">
          <ac:chgData name="ZAINAB REDHA EBRAHIM MATROOK" userId="S::20195982@stu.uob.edu.bh::4dd588ff-8c03-4288-8225-9558b2ab9748" providerId="AD" clId="Web-{6172861E-74F0-301F-CC86-D703C4F4F112}" dt="2023-05-20T18:41:02.733" v="338"/>
          <ac:grpSpMkLst>
            <pc:docMk/>
            <pc:sldMk cId="1743833609" sldId="313"/>
            <ac:grpSpMk id="349" creationId="{00000000-0000-0000-0000-000000000000}"/>
          </ac:grpSpMkLst>
        </pc:grpChg>
        <pc:grpChg chg="del">
          <ac:chgData name="ZAINAB REDHA EBRAHIM MATROOK" userId="S::20195982@stu.uob.edu.bh::4dd588ff-8c03-4288-8225-9558b2ab9748" providerId="AD" clId="Web-{6172861E-74F0-301F-CC86-D703C4F4F112}" dt="2023-05-20T18:39:50.090" v="328"/>
          <ac:grpSpMkLst>
            <pc:docMk/>
            <pc:sldMk cId="1743833609" sldId="313"/>
            <ac:grpSpMk id="352" creationId="{00000000-0000-0000-0000-000000000000}"/>
          </ac:grpSpMkLst>
        </pc:grpChg>
      </pc:sldChg>
      <pc:sldChg chg="addSp delSp modSp add">
        <pc:chgData name="ZAINAB REDHA EBRAHIM MATROOK" userId="S::20195982@stu.uob.edu.bh::4dd588ff-8c03-4288-8225-9558b2ab9748" providerId="AD" clId="Web-{6172861E-74F0-301F-CC86-D703C4F4F112}" dt="2023-05-20T19:08:03.115" v="475"/>
        <pc:sldMkLst>
          <pc:docMk/>
          <pc:sldMk cId="1627069764" sldId="314"/>
        </pc:sldMkLst>
        <pc:spChg chg="add mod">
          <ac:chgData name="ZAINAB REDHA EBRAHIM MATROOK" userId="S::20195982@stu.uob.edu.bh::4dd588ff-8c03-4288-8225-9558b2ab9748" providerId="AD" clId="Web-{6172861E-74F0-301F-CC86-D703C4F4F112}" dt="2023-05-20T19:07:57.006" v="473"/>
          <ac:spMkLst>
            <pc:docMk/>
            <pc:sldMk cId="1627069764" sldId="314"/>
            <ac:spMk id="3" creationId="{D55DF7CA-B56E-16C3-BCE8-2D902D9687B8}"/>
          </ac:spMkLst>
        </pc:spChg>
        <pc:spChg chg="del">
          <ac:chgData name="ZAINAB REDHA EBRAHIM MATROOK" userId="S::20195982@stu.uob.edu.bh::4dd588ff-8c03-4288-8225-9558b2ab9748" providerId="AD" clId="Web-{6172861E-74F0-301F-CC86-D703C4F4F112}" dt="2023-05-20T19:07:57.006" v="473"/>
          <ac:spMkLst>
            <pc:docMk/>
            <pc:sldMk cId="1627069764" sldId="314"/>
            <ac:spMk id="2258" creationId="{00000000-0000-0000-0000-000000000000}"/>
          </ac:spMkLst>
        </pc:spChg>
        <pc:spChg chg="mod">
          <ac:chgData name="ZAINAB REDHA EBRAHIM MATROOK" userId="S::20195982@stu.uob.edu.bh::4dd588ff-8c03-4288-8225-9558b2ab9748" providerId="AD" clId="Web-{6172861E-74F0-301F-CC86-D703C4F4F112}" dt="2023-05-20T19:07:51.802" v="472" actId="20577"/>
          <ac:spMkLst>
            <pc:docMk/>
            <pc:sldMk cId="1627069764" sldId="314"/>
            <ac:spMk id="2274" creationId="{00000000-0000-0000-0000-000000000000}"/>
          </ac:spMkLst>
        </pc:spChg>
        <pc:cxnChg chg="del mod">
          <ac:chgData name="ZAINAB REDHA EBRAHIM MATROOK" userId="S::20195982@stu.uob.edu.bh::4dd588ff-8c03-4288-8225-9558b2ab9748" providerId="AD" clId="Web-{6172861E-74F0-301F-CC86-D703C4F4F112}" dt="2023-05-20T19:08:00.709" v="474"/>
          <ac:cxnSpMkLst>
            <pc:docMk/>
            <pc:sldMk cId="1627069764" sldId="314"/>
            <ac:cxnSpMk id="2275" creationId="{00000000-0000-0000-0000-000000000000}"/>
          </ac:cxnSpMkLst>
        </pc:cxnChg>
        <pc:cxnChg chg="del mod">
          <ac:chgData name="ZAINAB REDHA EBRAHIM MATROOK" userId="S::20195982@stu.uob.edu.bh::4dd588ff-8c03-4288-8225-9558b2ab9748" providerId="AD" clId="Web-{6172861E-74F0-301F-CC86-D703C4F4F112}" dt="2023-05-20T19:08:03.115" v="475"/>
          <ac:cxnSpMkLst>
            <pc:docMk/>
            <pc:sldMk cId="1627069764" sldId="314"/>
            <ac:cxnSpMk id="2276" creationId="{00000000-0000-0000-0000-000000000000}"/>
          </ac:cxnSpMkLst>
        </pc:cxnChg>
      </pc:sldChg>
      <pc:sldMasterChg chg="add addSldLayout">
        <pc:chgData name="ZAINAB REDHA EBRAHIM MATROOK" userId="S::20195982@stu.uob.edu.bh::4dd588ff-8c03-4288-8225-9558b2ab9748" providerId="AD" clId="Web-{6172861E-74F0-301F-CC86-D703C4F4F112}" dt="2023-05-20T17:33:42.515" v="0"/>
        <pc:sldMasterMkLst>
          <pc:docMk/>
          <pc:sldMasterMk cId="0" sldId="2147483660"/>
        </pc:sldMasterMkLst>
        <pc:sldLayoutChg chg="add">
          <pc:chgData name="ZAINAB REDHA EBRAHIM MATROOK" userId="S::20195982@stu.uob.edu.bh::4dd588ff-8c03-4288-8225-9558b2ab9748" providerId="AD" clId="Web-{6172861E-74F0-301F-CC86-D703C4F4F112}" dt="2023-05-20T17:33:42.515" v="0"/>
          <pc:sldLayoutMkLst>
            <pc:docMk/>
            <pc:sldMasterMk cId="0" sldId="2147483660"/>
            <pc:sldLayoutMk cId="0" sldId="2147483648"/>
          </pc:sldLayoutMkLst>
        </pc:sldLayoutChg>
        <pc:sldLayoutChg chg="add">
          <pc:chgData name="ZAINAB REDHA EBRAHIM MATROOK" userId="S::20195982@stu.uob.edu.bh::4dd588ff-8c03-4288-8225-9558b2ab9748" providerId="AD" clId="Web-{6172861E-74F0-301F-CC86-D703C4F4F112}" dt="2023-05-20T17:33:42.515" v="0"/>
          <pc:sldLayoutMkLst>
            <pc:docMk/>
            <pc:sldMasterMk cId="0" sldId="2147483660"/>
            <pc:sldLayoutMk cId="0" sldId="2147483649"/>
          </pc:sldLayoutMkLst>
        </pc:sldLayoutChg>
        <pc:sldLayoutChg chg="add">
          <pc:chgData name="ZAINAB REDHA EBRAHIM MATROOK" userId="S::20195982@stu.uob.edu.bh::4dd588ff-8c03-4288-8225-9558b2ab9748" providerId="AD" clId="Web-{6172861E-74F0-301F-CC86-D703C4F4F112}" dt="2023-05-20T17:33:42.515" v="0"/>
          <pc:sldLayoutMkLst>
            <pc:docMk/>
            <pc:sldMasterMk cId="0" sldId="2147483660"/>
            <pc:sldLayoutMk cId="0" sldId="2147483650"/>
          </pc:sldLayoutMkLst>
        </pc:sldLayoutChg>
        <pc:sldLayoutChg chg="add">
          <pc:chgData name="ZAINAB REDHA EBRAHIM MATROOK" userId="S::20195982@stu.uob.edu.bh::4dd588ff-8c03-4288-8225-9558b2ab9748" providerId="AD" clId="Web-{6172861E-74F0-301F-CC86-D703C4F4F112}" dt="2023-05-20T17:33:42.515" v="0"/>
          <pc:sldLayoutMkLst>
            <pc:docMk/>
            <pc:sldMasterMk cId="0" sldId="2147483660"/>
            <pc:sldLayoutMk cId="0" sldId="2147483651"/>
          </pc:sldLayoutMkLst>
        </pc:sldLayoutChg>
        <pc:sldLayoutChg chg="add">
          <pc:chgData name="ZAINAB REDHA EBRAHIM MATROOK" userId="S::20195982@stu.uob.edu.bh::4dd588ff-8c03-4288-8225-9558b2ab9748" providerId="AD" clId="Web-{6172861E-74F0-301F-CC86-D703C4F4F112}" dt="2023-05-20T17:33:42.515" v="0"/>
          <pc:sldLayoutMkLst>
            <pc:docMk/>
            <pc:sldMasterMk cId="0" sldId="2147483660"/>
            <pc:sldLayoutMk cId="0" sldId="2147483652"/>
          </pc:sldLayoutMkLst>
        </pc:sldLayoutChg>
        <pc:sldLayoutChg chg="add">
          <pc:chgData name="ZAINAB REDHA EBRAHIM MATROOK" userId="S::20195982@stu.uob.edu.bh::4dd588ff-8c03-4288-8225-9558b2ab9748" providerId="AD" clId="Web-{6172861E-74F0-301F-CC86-D703C4F4F112}" dt="2023-05-20T17:33:42.515" v="0"/>
          <pc:sldLayoutMkLst>
            <pc:docMk/>
            <pc:sldMasterMk cId="0" sldId="2147483660"/>
            <pc:sldLayoutMk cId="0" sldId="2147483653"/>
          </pc:sldLayoutMkLst>
        </pc:sldLayoutChg>
        <pc:sldLayoutChg chg="add">
          <pc:chgData name="ZAINAB REDHA EBRAHIM MATROOK" userId="S::20195982@stu.uob.edu.bh::4dd588ff-8c03-4288-8225-9558b2ab9748" providerId="AD" clId="Web-{6172861E-74F0-301F-CC86-D703C4F4F112}" dt="2023-05-20T17:33:42.515" v="0"/>
          <pc:sldLayoutMkLst>
            <pc:docMk/>
            <pc:sldMasterMk cId="0" sldId="2147483660"/>
            <pc:sldLayoutMk cId="0" sldId="2147483654"/>
          </pc:sldLayoutMkLst>
        </pc:sldLayoutChg>
        <pc:sldLayoutChg chg="add">
          <pc:chgData name="ZAINAB REDHA EBRAHIM MATROOK" userId="S::20195982@stu.uob.edu.bh::4dd588ff-8c03-4288-8225-9558b2ab9748" providerId="AD" clId="Web-{6172861E-74F0-301F-CC86-D703C4F4F112}" dt="2023-05-20T17:33:42.515" v="0"/>
          <pc:sldLayoutMkLst>
            <pc:docMk/>
            <pc:sldMasterMk cId="0" sldId="2147483660"/>
            <pc:sldLayoutMk cId="0" sldId="2147483655"/>
          </pc:sldLayoutMkLst>
        </pc:sldLayoutChg>
        <pc:sldLayoutChg chg="add">
          <pc:chgData name="ZAINAB REDHA EBRAHIM MATROOK" userId="S::20195982@stu.uob.edu.bh::4dd588ff-8c03-4288-8225-9558b2ab9748" providerId="AD" clId="Web-{6172861E-74F0-301F-CC86-D703C4F4F112}" dt="2023-05-20T17:33:42.515" v="0"/>
          <pc:sldLayoutMkLst>
            <pc:docMk/>
            <pc:sldMasterMk cId="0" sldId="2147483660"/>
            <pc:sldLayoutMk cId="0" sldId="2147483656"/>
          </pc:sldLayoutMkLst>
        </pc:sldLayoutChg>
        <pc:sldLayoutChg chg="add">
          <pc:chgData name="ZAINAB REDHA EBRAHIM MATROOK" userId="S::20195982@stu.uob.edu.bh::4dd588ff-8c03-4288-8225-9558b2ab9748" providerId="AD" clId="Web-{6172861E-74F0-301F-CC86-D703C4F4F112}" dt="2023-05-20T17:33:42.515" v="0"/>
          <pc:sldLayoutMkLst>
            <pc:docMk/>
            <pc:sldMasterMk cId="0" sldId="2147483660"/>
            <pc:sldLayoutMk cId="0" sldId="2147483657"/>
          </pc:sldLayoutMkLst>
        </pc:sldLayoutChg>
        <pc:sldLayoutChg chg="add">
          <pc:chgData name="ZAINAB REDHA EBRAHIM MATROOK" userId="S::20195982@stu.uob.edu.bh::4dd588ff-8c03-4288-8225-9558b2ab9748" providerId="AD" clId="Web-{6172861E-74F0-301F-CC86-D703C4F4F112}" dt="2023-05-20T17:33:42.515" v="0"/>
          <pc:sldLayoutMkLst>
            <pc:docMk/>
            <pc:sldMasterMk cId="0" sldId="2147483660"/>
            <pc:sldLayoutMk cId="0" sldId="2147483658"/>
          </pc:sldLayoutMkLst>
        </pc:sldLayoutChg>
      </pc:sldMasterChg>
    </pc:docChg>
  </pc:docChgLst>
  <pc:docChgLst>
    <pc:chgData name="PUJA   KARMAKAR" userId="S::20194981@stu.uob.edu.bh::ed018646-69d6-4956-87fe-2c98072a5650" providerId="AD" clId="Web-{7789E7F5-A707-5F6E-8938-CE1DAA7F0AC6}"/>
    <pc:docChg chg="addSld delSld modSld sldOrd">
      <pc:chgData name="PUJA   KARMAKAR" userId="S::20194981@stu.uob.edu.bh::ed018646-69d6-4956-87fe-2c98072a5650" providerId="AD" clId="Web-{7789E7F5-A707-5F6E-8938-CE1DAA7F0AC6}" dt="2023-05-21T16:40:29.230" v="2262"/>
      <pc:docMkLst>
        <pc:docMk/>
      </pc:docMkLst>
      <pc:sldChg chg="del">
        <pc:chgData name="PUJA   KARMAKAR" userId="S::20194981@stu.uob.edu.bh::ed018646-69d6-4956-87fe-2c98072a5650" providerId="AD" clId="Web-{7789E7F5-A707-5F6E-8938-CE1DAA7F0AC6}" dt="2023-05-21T14:51:42.206" v="1568"/>
        <pc:sldMkLst>
          <pc:docMk/>
          <pc:sldMk cId="109857222" sldId="256"/>
        </pc:sldMkLst>
      </pc:sldChg>
      <pc:sldChg chg="addSp">
        <pc:chgData name="PUJA   KARMAKAR" userId="S::20194981@stu.uob.edu.bh::ed018646-69d6-4956-87fe-2c98072a5650" providerId="AD" clId="Web-{7789E7F5-A707-5F6E-8938-CE1DAA7F0AC6}" dt="2023-05-21T15:43:33.417" v="1852"/>
        <pc:sldMkLst>
          <pc:docMk/>
          <pc:sldMk cId="2615791871" sldId="259"/>
        </pc:sldMkLst>
        <pc:spChg chg="add">
          <ac:chgData name="PUJA   KARMAKAR" userId="S::20194981@stu.uob.edu.bh::ed018646-69d6-4956-87fe-2c98072a5650" providerId="AD" clId="Web-{7789E7F5-A707-5F6E-8938-CE1DAA7F0AC6}" dt="2023-05-21T15:43:33.417" v="1852"/>
          <ac:spMkLst>
            <pc:docMk/>
            <pc:sldMk cId="2615791871" sldId="259"/>
            <ac:spMk id="5" creationId="{9AE08832-8C18-B24B-A2E6-19F4DCFB581E}"/>
          </ac:spMkLst>
        </pc:spChg>
      </pc:sldChg>
      <pc:sldChg chg="del mod setBg">
        <pc:chgData name="PUJA   KARMAKAR" userId="S::20194981@stu.uob.edu.bh::ed018646-69d6-4956-87fe-2c98072a5650" providerId="AD" clId="Web-{7789E7F5-A707-5F6E-8938-CE1DAA7F0AC6}" dt="2023-05-21T13:21:28.851" v="792"/>
        <pc:sldMkLst>
          <pc:docMk/>
          <pc:sldMk cId="2314257264" sldId="263"/>
        </pc:sldMkLst>
      </pc:sldChg>
      <pc:sldChg chg="del">
        <pc:chgData name="PUJA   KARMAKAR" userId="S::20194981@stu.uob.edu.bh::ed018646-69d6-4956-87fe-2c98072a5650" providerId="AD" clId="Web-{7789E7F5-A707-5F6E-8938-CE1DAA7F0AC6}" dt="2023-05-21T13:46:31.443" v="987"/>
        <pc:sldMkLst>
          <pc:docMk/>
          <pc:sldMk cId="3109739039" sldId="264"/>
        </pc:sldMkLst>
      </pc:sldChg>
      <pc:sldChg chg="delSp modSp del">
        <pc:chgData name="PUJA   KARMAKAR" userId="S::20194981@stu.uob.edu.bh::ed018646-69d6-4956-87fe-2c98072a5650" providerId="AD" clId="Web-{7789E7F5-A707-5F6E-8938-CE1DAA7F0AC6}" dt="2023-05-21T13:31:20.148" v="883"/>
        <pc:sldMkLst>
          <pc:docMk/>
          <pc:sldMk cId="2268307335" sldId="284"/>
        </pc:sldMkLst>
        <pc:spChg chg="mod">
          <ac:chgData name="PUJA   KARMAKAR" userId="S::20194981@stu.uob.edu.bh::ed018646-69d6-4956-87fe-2c98072a5650" providerId="AD" clId="Web-{7789E7F5-A707-5F6E-8938-CE1DAA7F0AC6}" dt="2023-05-21T13:31:10.523" v="881" actId="1076"/>
          <ac:spMkLst>
            <pc:docMk/>
            <pc:sldMk cId="2268307335" sldId="284"/>
            <ac:spMk id="9" creationId="{324E90C7-51FA-C070-B358-820612DEFAE3}"/>
          </ac:spMkLst>
        </pc:spChg>
        <pc:graphicFrameChg chg="mod modGraphic">
          <ac:chgData name="PUJA   KARMAKAR" userId="S::20194981@stu.uob.edu.bh::ed018646-69d6-4956-87fe-2c98072a5650" providerId="AD" clId="Web-{7789E7F5-A707-5F6E-8938-CE1DAA7F0AC6}" dt="2023-05-21T13:30:48.554" v="876" actId="1076"/>
          <ac:graphicFrameMkLst>
            <pc:docMk/>
            <pc:sldMk cId="2268307335" sldId="284"/>
            <ac:graphicFrameMk id="8" creationId="{5728D5D8-0D3B-AFE9-3F59-96E78B71DE3A}"/>
          </ac:graphicFrameMkLst>
        </pc:graphicFrameChg>
        <pc:picChg chg="del">
          <ac:chgData name="PUJA   KARMAKAR" userId="S::20194981@stu.uob.edu.bh::ed018646-69d6-4956-87fe-2c98072a5650" providerId="AD" clId="Web-{7789E7F5-A707-5F6E-8938-CE1DAA7F0AC6}" dt="2023-05-21T13:28:01.299" v="847"/>
          <ac:picMkLst>
            <pc:docMk/>
            <pc:sldMk cId="2268307335" sldId="284"/>
            <ac:picMk id="11" creationId="{5675EBAF-A555-4F2B-B17D-295C675B9F04}"/>
          </ac:picMkLst>
        </pc:picChg>
      </pc:sldChg>
      <pc:sldChg chg="del">
        <pc:chgData name="PUJA   KARMAKAR" userId="S::20194981@stu.uob.edu.bh::ed018646-69d6-4956-87fe-2c98072a5650" providerId="AD" clId="Web-{7789E7F5-A707-5F6E-8938-CE1DAA7F0AC6}" dt="2023-05-21T13:46:41.052" v="988"/>
        <pc:sldMkLst>
          <pc:docMk/>
          <pc:sldMk cId="236121600" sldId="292"/>
        </pc:sldMkLst>
      </pc:sldChg>
      <pc:sldChg chg="addSp delSp del">
        <pc:chgData name="PUJA   KARMAKAR" userId="S::20194981@stu.uob.edu.bh::ed018646-69d6-4956-87fe-2c98072a5650" providerId="AD" clId="Web-{7789E7F5-A707-5F6E-8938-CE1DAA7F0AC6}" dt="2023-05-21T13:18:47.737" v="766"/>
        <pc:sldMkLst>
          <pc:docMk/>
          <pc:sldMk cId="3322225913" sldId="294"/>
        </pc:sldMkLst>
        <pc:spChg chg="add del">
          <ac:chgData name="PUJA   KARMAKAR" userId="S::20194981@stu.uob.edu.bh::ed018646-69d6-4956-87fe-2c98072a5650" providerId="AD" clId="Web-{7789E7F5-A707-5F6E-8938-CE1DAA7F0AC6}" dt="2023-05-21T13:18:06.283" v="752"/>
          <ac:spMkLst>
            <pc:docMk/>
            <pc:sldMk cId="3322225913" sldId="294"/>
            <ac:spMk id="3" creationId="{38FE8193-ECA9-5921-C6A1-CB41DB5E5223}"/>
          </ac:spMkLst>
        </pc:spChg>
      </pc:sldChg>
      <pc:sldChg chg="delSp del">
        <pc:chgData name="PUJA   KARMAKAR" userId="S::20194981@stu.uob.edu.bh::ed018646-69d6-4956-87fe-2c98072a5650" providerId="AD" clId="Web-{7789E7F5-A707-5F6E-8938-CE1DAA7F0AC6}" dt="2023-05-21T13:18:21.830" v="753"/>
        <pc:sldMkLst>
          <pc:docMk/>
          <pc:sldMk cId="2206252294" sldId="296"/>
        </pc:sldMkLst>
        <pc:grpChg chg="del">
          <ac:chgData name="PUJA   KARMAKAR" userId="S::20194981@stu.uob.edu.bh::ed018646-69d6-4956-87fe-2c98072a5650" providerId="AD" clId="Web-{7789E7F5-A707-5F6E-8938-CE1DAA7F0AC6}" dt="2023-05-21T13:17:53.782" v="750"/>
          <ac:grpSpMkLst>
            <pc:docMk/>
            <pc:sldMk cId="2206252294" sldId="296"/>
            <ac:grpSpMk id="6" creationId="{157D4528-D5B1-25AB-A701-2E91AD2C652A}"/>
          </ac:grpSpMkLst>
        </pc:grpChg>
        <pc:picChg chg="del">
          <ac:chgData name="PUJA   KARMAKAR" userId="S::20194981@stu.uob.edu.bh::ed018646-69d6-4956-87fe-2c98072a5650" providerId="AD" clId="Web-{7789E7F5-A707-5F6E-8938-CE1DAA7F0AC6}" dt="2023-05-21T13:17:50.845" v="749"/>
          <ac:picMkLst>
            <pc:docMk/>
            <pc:sldMk cId="2206252294" sldId="296"/>
            <ac:picMk id="5" creationId="{5DDEC042-C954-0D5B-978A-971350073082}"/>
          </ac:picMkLst>
        </pc:picChg>
      </pc:sldChg>
      <pc:sldChg chg="addSp delSp modSp mod modClrScheme delDesignElem chgLayout">
        <pc:chgData name="PUJA   KARMAKAR" userId="S::20194981@stu.uob.edu.bh::ed018646-69d6-4956-87fe-2c98072a5650" providerId="AD" clId="Web-{7789E7F5-A707-5F6E-8938-CE1DAA7F0AC6}" dt="2023-05-21T15:45:23.670" v="1877"/>
        <pc:sldMkLst>
          <pc:docMk/>
          <pc:sldMk cId="1794547668" sldId="297"/>
        </pc:sldMkLst>
        <pc:spChg chg="del mod ord">
          <ac:chgData name="PUJA   KARMAKAR" userId="S::20194981@stu.uob.edu.bh::ed018646-69d6-4956-87fe-2c98072a5650" providerId="AD" clId="Web-{7789E7F5-A707-5F6E-8938-CE1DAA7F0AC6}" dt="2023-05-21T15:45:23.076" v="1876"/>
          <ac:spMkLst>
            <pc:docMk/>
            <pc:sldMk cId="1794547668" sldId="297"/>
            <ac:spMk id="4" creationId="{989188AD-BE7A-36C9-A77A-C17A73A03B21}"/>
          </ac:spMkLst>
        </pc:spChg>
        <pc:spChg chg="add ord">
          <ac:chgData name="PUJA   KARMAKAR" userId="S::20194981@stu.uob.edu.bh::ed018646-69d6-4956-87fe-2c98072a5650" providerId="AD" clId="Web-{7789E7F5-A707-5F6E-8938-CE1DAA7F0AC6}" dt="2023-05-21T13:27:09.438" v="844"/>
          <ac:spMkLst>
            <pc:docMk/>
            <pc:sldMk cId="1794547668" sldId="297"/>
            <ac:spMk id="5" creationId="{155DCE44-69BF-E567-EF6E-293698052378}"/>
          </ac:spMkLst>
        </pc:spChg>
        <pc:spChg chg="del">
          <ac:chgData name="PUJA   KARMAKAR" userId="S::20194981@stu.uob.edu.bh::ed018646-69d6-4956-87fe-2c98072a5650" providerId="AD" clId="Web-{7789E7F5-A707-5F6E-8938-CE1DAA7F0AC6}" dt="2023-05-21T13:23:39.495" v="802"/>
          <ac:spMkLst>
            <pc:docMk/>
            <pc:sldMk cId="1794547668" sldId="297"/>
            <ac:spMk id="7" creationId="{5531D9B7-48AB-4407-A9E8-13391FCB2E54}"/>
          </ac:spMkLst>
        </pc:spChg>
        <pc:spChg chg="del">
          <ac:chgData name="PUJA   KARMAKAR" userId="S::20194981@stu.uob.edu.bh::ed018646-69d6-4956-87fe-2c98072a5650" providerId="AD" clId="Web-{7789E7F5-A707-5F6E-8938-CE1DAA7F0AC6}" dt="2023-05-21T13:23:39.495" v="802"/>
          <ac:spMkLst>
            <pc:docMk/>
            <pc:sldMk cId="1794547668" sldId="297"/>
            <ac:spMk id="9" creationId="{ED894347-C9A9-4BFD-8A6D-05A2B0CDDF79}"/>
          </ac:spMkLst>
        </pc:spChg>
        <pc:spChg chg="del">
          <ac:chgData name="PUJA   KARMAKAR" userId="S::20194981@stu.uob.edu.bh::ed018646-69d6-4956-87fe-2c98072a5650" providerId="AD" clId="Web-{7789E7F5-A707-5F6E-8938-CE1DAA7F0AC6}" dt="2023-05-21T13:23:39.495" v="802"/>
          <ac:spMkLst>
            <pc:docMk/>
            <pc:sldMk cId="1794547668" sldId="297"/>
            <ac:spMk id="11" creationId="{284ED281-4082-46F9-86EE-D78901367138}"/>
          </ac:spMkLst>
        </pc:spChg>
        <pc:spChg chg="del">
          <ac:chgData name="PUJA   KARMAKAR" userId="S::20194981@stu.uob.edu.bh::ed018646-69d6-4956-87fe-2c98072a5650" providerId="AD" clId="Web-{7789E7F5-A707-5F6E-8938-CE1DAA7F0AC6}" dt="2023-05-21T13:26:17.265" v="836"/>
          <ac:spMkLst>
            <pc:docMk/>
            <pc:sldMk cId="1794547668" sldId="297"/>
            <ac:spMk id="20" creationId="{24BA1A3E-7490-2CFA-5673-6B27C61675FA}"/>
          </ac:spMkLst>
        </pc:spChg>
        <pc:spChg chg="del">
          <ac:chgData name="PUJA   KARMAKAR" userId="S::20194981@stu.uob.edu.bh::ed018646-69d6-4956-87fe-2c98072a5650" providerId="AD" clId="Web-{7789E7F5-A707-5F6E-8938-CE1DAA7F0AC6}" dt="2023-05-21T13:26:38.047" v="840"/>
          <ac:spMkLst>
            <pc:docMk/>
            <pc:sldMk cId="1794547668" sldId="297"/>
            <ac:spMk id="22" creationId="{1480C44E-19CA-2735-F799-B844F85BF672}"/>
          </ac:spMkLst>
        </pc:spChg>
        <pc:spChg chg="del">
          <ac:chgData name="PUJA   KARMAKAR" userId="S::20194981@stu.uob.edu.bh::ed018646-69d6-4956-87fe-2c98072a5650" providerId="AD" clId="Web-{7789E7F5-A707-5F6E-8938-CE1DAA7F0AC6}" dt="2023-05-21T13:24:48.778" v="816"/>
          <ac:spMkLst>
            <pc:docMk/>
            <pc:sldMk cId="1794547668" sldId="297"/>
            <ac:spMk id="24" creationId="{B773E005-FAD2-4CAE-D935-54162BDCDFA6}"/>
          </ac:spMkLst>
        </pc:spChg>
        <pc:spChg chg="del">
          <ac:chgData name="PUJA   KARMAKAR" userId="S::20194981@stu.uob.edu.bh::ed018646-69d6-4956-87fe-2c98072a5650" providerId="AD" clId="Web-{7789E7F5-A707-5F6E-8938-CE1DAA7F0AC6}" dt="2023-05-21T13:24:35.450" v="812"/>
          <ac:spMkLst>
            <pc:docMk/>
            <pc:sldMk cId="1794547668" sldId="297"/>
            <ac:spMk id="26" creationId="{38B83E2C-A648-F264-465A-999486BD17C9}"/>
          </ac:spMkLst>
        </pc:spChg>
        <pc:spChg chg="del">
          <ac:chgData name="PUJA   KARMAKAR" userId="S::20194981@stu.uob.edu.bh::ed018646-69d6-4956-87fe-2c98072a5650" providerId="AD" clId="Web-{7789E7F5-A707-5F6E-8938-CE1DAA7F0AC6}" dt="2023-05-21T13:25:57.842" v="832"/>
          <ac:spMkLst>
            <pc:docMk/>
            <pc:sldMk cId="1794547668" sldId="297"/>
            <ac:spMk id="28" creationId="{6578FA16-CEE8-7F38-0DF5-7DD09CB3F74E}"/>
          </ac:spMkLst>
        </pc:spChg>
        <pc:spChg chg="del">
          <ac:chgData name="PUJA   KARMAKAR" userId="S::20194981@stu.uob.edu.bh::ed018646-69d6-4956-87fe-2c98072a5650" providerId="AD" clId="Web-{7789E7F5-A707-5F6E-8938-CE1DAA7F0AC6}" dt="2023-05-21T13:25:43.733" v="828"/>
          <ac:spMkLst>
            <pc:docMk/>
            <pc:sldMk cId="1794547668" sldId="297"/>
            <ac:spMk id="30" creationId="{54929639-CBA2-642B-802F-E2A69EAA046B}"/>
          </ac:spMkLst>
        </pc:spChg>
        <pc:spChg chg="del">
          <ac:chgData name="PUJA   KARMAKAR" userId="S::20194981@stu.uob.edu.bh::ed018646-69d6-4956-87fe-2c98072a5650" providerId="AD" clId="Web-{7789E7F5-A707-5F6E-8938-CE1DAA7F0AC6}" dt="2023-05-21T13:25:22.654" v="823"/>
          <ac:spMkLst>
            <pc:docMk/>
            <pc:sldMk cId="1794547668" sldId="297"/>
            <ac:spMk id="32" creationId="{BEBB0818-498B-6838-5CEF-F4539641EBA8}"/>
          </ac:spMkLst>
        </pc:spChg>
        <pc:spChg chg="del">
          <ac:chgData name="PUJA   KARMAKAR" userId="S::20194981@stu.uob.edu.bh::ed018646-69d6-4956-87fe-2c98072a5650" providerId="AD" clId="Web-{7789E7F5-A707-5F6E-8938-CE1DAA7F0AC6}" dt="2023-05-21T13:24:21.824" v="809"/>
          <ac:spMkLst>
            <pc:docMk/>
            <pc:sldMk cId="1794547668" sldId="297"/>
            <ac:spMk id="34" creationId="{4ADE95C0-58D9-FC69-22A0-1B6908AFEC86}"/>
          </ac:spMkLst>
        </pc:spChg>
        <pc:spChg chg="del">
          <ac:chgData name="PUJA   KARMAKAR" userId="S::20194981@stu.uob.edu.bh::ed018646-69d6-4956-87fe-2c98072a5650" providerId="AD" clId="Web-{7789E7F5-A707-5F6E-8938-CE1DAA7F0AC6}" dt="2023-05-21T13:24:05.855" v="805"/>
          <ac:spMkLst>
            <pc:docMk/>
            <pc:sldMk cId="1794547668" sldId="297"/>
            <ac:spMk id="36" creationId="{3F1F388F-3751-6483-3092-B2F8352BFEB3}"/>
          </ac:spMkLst>
        </pc:spChg>
        <pc:spChg chg="del">
          <ac:chgData name="PUJA   KARMAKAR" userId="S::20194981@stu.uob.edu.bh::ed018646-69d6-4956-87fe-2c98072a5650" providerId="AD" clId="Web-{7789E7F5-A707-5F6E-8938-CE1DAA7F0AC6}" dt="2023-05-21T13:26:53.406" v="842"/>
          <ac:spMkLst>
            <pc:docMk/>
            <pc:sldMk cId="1794547668" sldId="297"/>
            <ac:spMk id="37" creationId="{476BB386-478E-93B4-DE1A-114C1046AC5B}"/>
          </ac:spMkLst>
        </pc:spChg>
        <pc:spChg chg="mod">
          <ac:chgData name="PUJA   KARMAKAR" userId="S::20194981@stu.uob.edu.bh::ed018646-69d6-4956-87fe-2c98072a5650" providerId="AD" clId="Web-{7789E7F5-A707-5F6E-8938-CE1DAA7F0AC6}" dt="2023-05-21T13:27:16.485" v="845" actId="1076"/>
          <ac:spMkLst>
            <pc:docMk/>
            <pc:sldMk cId="1794547668" sldId="297"/>
            <ac:spMk id="38" creationId="{A0276E96-4F2B-47EE-5707-4E16510E26E3}"/>
          </ac:spMkLst>
        </pc:spChg>
        <pc:spChg chg="del">
          <ac:chgData name="PUJA   KARMAKAR" userId="S::20194981@stu.uob.edu.bh::ed018646-69d6-4956-87fe-2c98072a5650" providerId="AD" clId="Web-{7789E7F5-A707-5F6E-8938-CE1DAA7F0AC6}" dt="2023-05-21T13:25:16.029" v="821"/>
          <ac:spMkLst>
            <pc:docMk/>
            <pc:sldMk cId="1794547668" sldId="297"/>
            <ac:spMk id="40" creationId="{B7C306CA-1951-E3FC-F3EA-6582D57FBD20}"/>
          </ac:spMkLst>
        </pc:spChg>
        <pc:spChg chg="add">
          <ac:chgData name="PUJA   KARMAKAR" userId="S::20194981@stu.uob.edu.bh::ed018646-69d6-4956-87fe-2c98072a5650" providerId="AD" clId="Web-{7789E7F5-A707-5F6E-8938-CE1DAA7F0AC6}" dt="2023-05-21T15:45:23.670" v="1877"/>
          <ac:spMkLst>
            <pc:docMk/>
            <pc:sldMk cId="1794547668" sldId="297"/>
            <ac:spMk id="42" creationId="{B5CA478A-2177-CA1B-73F8-51B6F224DEF9}"/>
          </ac:spMkLst>
        </pc:spChg>
        <pc:grpChg chg="mod">
          <ac:chgData name="PUJA   KARMAKAR" userId="S::20194981@stu.uob.edu.bh::ed018646-69d6-4956-87fe-2c98072a5650" providerId="AD" clId="Web-{7789E7F5-A707-5F6E-8938-CE1DAA7F0AC6}" dt="2023-05-21T13:26:25.499" v="837" actId="1076"/>
          <ac:grpSpMkLst>
            <pc:docMk/>
            <pc:sldMk cId="1794547668" sldId="297"/>
            <ac:grpSpMk id="2" creationId="{5163AE33-7A35-2A76-FC63-6309CA214582}"/>
          </ac:grpSpMkLst>
        </pc:grpChg>
        <pc:grpChg chg="del">
          <ac:chgData name="PUJA   KARMAKAR" userId="S::20194981@stu.uob.edu.bh::ed018646-69d6-4956-87fe-2c98072a5650" providerId="AD" clId="Web-{7789E7F5-A707-5F6E-8938-CE1DAA7F0AC6}" dt="2023-05-21T13:24:05.855" v="805"/>
          <ac:grpSpMkLst>
            <pc:docMk/>
            <pc:sldMk cId="1794547668" sldId="297"/>
            <ac:grpSpMk id="8" creationId="{5B821991-7C9A-6DC5-AFB1-72F467B09EB9}"/>
          </ac:grpSpMkLst>
        </pc:grpChg>
        <pc:grpChg chg="del">
          <ac:chgData name="PUJA   KARMAKAR" userId="S::20194981@stu.uob.edu.bh::ed018646-69d6-4956-87fe-2c98072a5650" providerId="AD" clId="Web-{7789E7F5-A707-5F6E-8938-CE1DAA7F0AC6}" dt="2023-05-21T13:24:21.824" v="809"/>
          <ac:grpSpMkLst>
            <pc:docMk/>
            <pc:sldMk cId="1794547668" sldId="297"/>
            <ac:grpSpMk id="10" creationId="{BF6FD523-0C37-85C3-78D6-BFC4C4549DC8}"/>
          </ac:grpSpMkLst>
        </pc:grpChg>
        <pc:grpChg chg="del">
          <ac:chgData name="PUJA   KARMAKAR" userId="S::20194981@stu.uob.edu.bh::ed018646-69d6-4956-87fe-2c98072a5650" providerId="AD" clId="Web-{7789E7F5-A707-5F6E-8938-CE1DAA7F0AC6}" dt="2023-05-21T13:25:22.654" v="823"/>
          <ac:grpSpMkLst>
            <pc:docMk/>
            <pc:sldMk cId="1794547668" sldId="297"/>
            <ac:grpSpMk id="12" creationId="{16A83680-90EA-850F-674D-CA362F3587F2}"/>
          </ac:grpSpMkLst>
        </pc:grpChg>
        <pc:grpChg chg="del">
          <ac:chgData name="PUJA   KARMAKAR" userId="S::20194981@stu.uob.edu.bh::ed018646-69d6-4956-87fe-2c98072a5650" providerId="AD" clId="Web-{7789E7F5-A707-5F6E-8938-CE1DAA7F0AC6}" dt="2023-05-21T13:25:43.733" v="828"/>
          <ac:grpSpMkLst>
            <pc:docMk/>
            <pc:sldMk cId="1794547668" sldId="297"/>
            <ac:grpSpMk id="13" creationId="{4292287D-12E6-803D-C722-F5C8F174E7B2}"/>
          </ac:grpSpMkLst>
        </pc:grpChg>
        <pc:grpChg chg="del">
          <ac:chgData name="PUJA   KARMAKAR" userId="S::20194981@stu.uob.edu.bh::ed018646-69d6-4956-87fe-2c98072a5650" providerId="AD" clId="Web-{7789E7F5-A707-5F6E-8938-CE1DAA7F0AC6}" dt="2023-05-21T13:25:57.842" v="832"/>
          <ac:grpSpMkLst>
            <pc:docMk/>
            <pc:sldMk cId="1794547668" sldId="297"/>
            <ac:grpSpMk id="14" creationId="{E5078BAA-F32E-FF8C-519D-6FF01F43DA2E}"/>
          </ac:grpSpMkLst>
        </pc:grpChg>
        <pc:grpChg chg="del">
          <ac:chgData name="PUJA   KARMAKAR" userId="S::20194981@stu.uob.edu.bh::ed018646-69d6-4956-87fe-2c98072a5650" providerId="AD" clId="Web-{7789E7F5-A707-5F6E-8938-CE1DAA7F0AC6}" dt="2023-05-21T13:24:35.450" v="812"/>
          <ac:grpSpMkLst>
            <pc:docMk/>
            <pc:sldMk cId="1794547668" sldId="297"/>
            <ac:grpSpMk id="15" creationId="{49F1AFB9-0721-981B-82EC-64AAD8A00F42}"/>
          </ac:grpSpMkLst>
        </pc:grpChg>
        <pc:grpChg chg="del">
          <ac:chgData name="PUJA   KARMAKAR" userId="S::20194981@stu.uob.edu.bh::ed018646-69d6-4956-87fe-2c98072a5650" providerId="AD" clId="Web-{7789E7F5-A707-5F6E-8938-CE1DAA7F0AC6}" dt="2023-05-21T13:24:48.778" v="816"/>
          <ac:grpSpMkLst>
            <pc:docMk/>
            <pc:sldMk cId="1794547668" sldId="297"/>
            <ac:grpSpMk id="16" creationId="{15B15F6E-BAED-9C2F-9A0B-DD1F7A7F8F15}"/>
          </ac:grpSpMkLst>
        </pc:grpChg>
        <pc:grpChg chg="del">
          <ac:chgData name="PUJA   KARMAKAR" userId="S::20194981@stu.uob.edu.bh::ed018646-69d6-4956-87fe-2c98072a5650" providerId="AD" clId="Web-{7789E7F5-A707-5F6E-8938-CE1DAA7F0AC6}" dt="2023-05-21T13:26:38.047" v="840"/>
          <ac:grpSpMkLst>
            <pc:docMk/>
            <pc:sldMk cId="1794547668" sldId="297"/>
            <ac:grpSpMk id="17" creationId="{C0748CAA-A44A-A606-9D36-FAABE5CEB4B6}"/>
          </ac:grpSpMkLst>
        </pc:grpChg>
        <pc:grpChg chg="del">
          <ac:chgData name="PUJA   KARMAKAR" userId="S::20194981@stu.uob.edu.bh::ed018646-69d6-4956-87fe-2c98072a5650" providerId="AD" clId="Web-{7789E7F5-A707-5F6E-8938-CE1DAA7F0AC6}" dt="2023-05-21T13:26:17.265" v="836"/>
          <ac:grpSpMkLst>
            <pc:docMk/>
            <pc:sldMk cId="1794547668" sldId="297"/>
            <ac:grpSpMk id="18" creationId="{BA9016AF-2D19-E7F3-40C2-F84551D7EE21}"/>
          </ac:grpSpMkLst>
        </pc:grpChg>
        <pc:picChg chg="mod">
          <ac:chgData name="PUJA   KARMAKAR" userId="S::20194981@stu.uob.edu.bh::ed018646-69d6-4956-87fe-2c98072a5650" providerId="AD" clId="Web-{7789E7F5-A707-5F6E-8938-CE1DAA7F0AC6}" dt="2023-05-21T13:27:22.282" v="846" actId="1076"/>
          <ac:picMkLst>
            <pc:docMk/>
            <pc:sldMk cId="1794547668" sldId="297"/>
            <ac:picMk id="39" creationId="{FB218662-C594-7A94-7505-D258DC724238}"/>
          </ac:picMkLst>
        </pc:picChg>
        <pc:picChg chg="mod">
          <ac:chgData name="PUJA   KARMAKAR" userId="S::20194981@stu.uob.edu.bh::ed018646-69d6-4956-87fe-2c98072a5650" providerId="AD" clId="Web-{7789E7F5-A707-5F6E-8938-CE1DAA7F0AC6}" dt="2023-05-21T13:24:16.215" v="807" actId="1076"/>
          <ac:picMkLst>
            <pc:docMk/>
            <pc:sldMk cId="1794547668" sldId="297"/>
            <ac:picMk id="1028" creationId="{A985EBAB-F924-C1AD-5337-A003140D0C19}"/>
          </ac:picMkLst>
        </pc:picChg>
        <pc:picChg chg="mod">
          <ac:chgData name="PUJA   KARMAKAR" userId="S::20194981@stu.uob.edu.bh::ed018646-69d6-4956-87fe-2c98072a5650" providerId="AD" clId="Web-{7789E7F5-A707-5F6E-8938-CE1DAA7F0AC6}" dt="2023-05-21T13:24:30.340" v="810" actId="1076"/>
          <ac:picMkLst>
            <pc:docMk/>
            <pc:sldMk cId="1794547668" sldId="297"/>
            <ac:picMk id="1030" creationId="{D6528D58-FEE2-D8CB-783E-AE145313F756}"/>
          </ac:picMkLst>
        </pc:picChg>
        <pc:picChg chg="mod">
          <ac:chgData name="PUJA   KARMAKAR" userId="S::20194981@stu.uob.edu.bh::ed018646-69d6-4956-87fe-2c98072a5650" providerId="AD" clId="Web-{7789E7F5-A707-5F6E-8938-CE1DAA7F0AC6}" dt="2023-05-21T13:24:42.262" v="814" actId="1076"/>
          <ac:picMkLst>
            <pc:docMk/>
            <pc:sldMk cId="1794547668" sldId="297"/>
            <ac:picMk id="1032" creationId="{C132E6BE-E492-2187-3B2F-5913388ED179}"/>
          </ac:picMkLst>
        </pc:picChg>
        <pc:picChg chg="mod">
          <ac:chgData name="PUJA   KARMAKAR" userId="S::20194981@stu.uob.edu.bh::ed018646-69d6-4956-87fe-2c98072a5650" providerId="AD" clId="Web-{7789E7F5-A707-5F6E-8938-CE1DAA7F0AC6}" dt="2023-05-21T13:25:52.045" v="830" actId="1076"/>
          <ac:picMkLst>
            <pc:docMk/>
            <pc:sldMk cId="1794547668" sldId="297"/>
            <ac:picMk id="1034" creationId="{1696C7FC-13B3-AB15-9EED-0C375A6E4467}"/>
          </ac:picMkLst>
        </pc:picChg>
        <pc:picChg chg="mod">
          <ac:chgData name="PUJA   KARMAKAR" userId="S::20194981@stu.uob.edu.bh::ed018646-69d6-4956-87fe-2c98072a5650" providerId="AD" clId="Web-{7789E7F5-A707-5F6E-8938-CE1DAA7F0AC6}" dt="2023-05-21T13:25:37.123" v="826" actId="1076"/>
          <ac:picMkLst>
            <pc:docMk/>
            <pc:sldMk cId="1794547668" sldId="297"/>
            <ac:picMk id="1036" creationId="{2E6ACEF8-668A-D253-7496-62E79F7520A1}"/>
          </ac:picMkLst>
        </pc:picChg>
        <pc:picChg chg="mod">
          <ac:chgData name="PUJA   KARMAKAR" userId="S::20194981@stu.uob.edu.bh::ed018646-69d6-4956-87fe-2c98072a5650" providerId="AD" clId="Web-{7789E7F5-A707-5F6E-8938-CE1DAA7F0AC6}" dt="2023-05-21T13:25:02.810" v="818" actId="1076"/>
          <ac:picMkLst>
            <pc:docMk/>
            <pc:sldMk cId="1794547668" sldId="297"/>
            <ac:picMk id="1042" creationId="{6591EB3D-A9EA-E1DA-03EA-ADA7FAAADFBE}"/>
          </ac:picMkLst>
        </pc:picChg>
        <pc:picChg chg="mod">
          <ac:chgData name="PUJA   KARMAKAR" userId="S::20194981@stu.uob.edu.bh::ed018646-69d6-4956-87fe-2c98072a5650" providerId="AD" clId="Web-{7789E7F5-A707-5F6E-8938-CE1DAA7F0AC6}" dt="2023-05-21T13:26:11.530" v="834" actId="1076"/>
          <ac:picMkLst>
            <pc:docMk/>
            <pc:sldMk cId="1794547668" sldId="297"/>
            <ac:picMk id="1044" creationId="{56EE2D9D-5691-BAC1-E7F7-80A8FD777B8A}"/>
          </ac:picMkLst>
        </pc:picChg>
        <pc:picChg chg="mod">
          <ac:chgData name="PUJA   KARMAKAR" userId="S::20194981@stu.uob.edu.bh::ed018646-69d6-4956-87fe-2c98072a5650" providerId="AD" clId="Web-{7789E7F5-A707-5F6E-8938-CE1DAA7F0AC6}" dt="2023-05-21T13:26:30.718" v="838" actId="1076"/>
          <ac:picMkLst>
            <pc:docMk/>
            <pc:sldMk cId="1794547668" sldId="297"/>
            <ac:picMk id="1046" creationId="{ADF98169-03CC-DE46-4447-BD46A6265428}"/>
          </ac:picMkLst>
        </pc:picChg>
        <pc:picChg chg="mod">
          <ac:chgData name="PUJA   KARMAKAR" userId="S::20194981@stu.uob.edu.bh::ed018646-69d6-4956-87fe-2c98072a5650" providerId="AD" clId="Web-{7789E7F5-A707-5F6E-8938-CE1DAA7F0AC6}" dt="2023-05-21T13:26:46.047" v="841" actId="1076"/>
          <ac:picMkLst>
            <pc:docMk/>
            <pc:sldMk cId="1794547668" sldId="297"/>
            <ac:picMk id="1048" creationId="{70FE4DCF-CD37-9055-8FF6-1803B9662F7B}"/>
          </ac:picMkLst>
        </pc:picChg>
      </pc:sldChg>
      <pc:sldChg chg="addSp modSp del">
        <pc:chgData name="PUJA   KARMAKAR" userId="S::20194981@stu.uob.edu.bh::ed018646-69d6-4956-87fe-2c98072a5650" providerId="AD" clId="Web-{7789E7F5-A707-5F6E-8938-CE1DAA7F0AC6}" dt="2023-05-21T12:40:16.485" v="280"/>
        <pc:sldMkLst>
          <pc:docMk/>
          <pc:sldMk cId="2804763282" sldId="298"/>
        </pc:sldMkLst>
        <pc:spChg chg="add ord">
          <ac:chgData name="PUJA   KARMAKAR" userId="S::20194981@stu.uob.edu.bh::ed018646-69d6-4956-87fe-2c98072a5650" providerId="AD" clId="Web-{7789E7F5-A707-5F6E-8938-CE1DAA7F0AC6}" dt="2023-05-21T12:39:35.609" v="258"/>
          <ac:spMkLst>
            <pc:docMk/>
            <pc:sldMk cId="2804763282" sldId="298"/>
            <ac:spMk id="22" creationId="{F8A0512E-BEEB-7177-8355-1B14752686B5}"/>
          </ac:spMkLst>
        </pc:spChg>
      </pc:sldChg>
      <pc:sldChg chg="delSp del">
        <pc:chgData name="PUJA   KARMAKAR" userId="S::20194981@stu.uob.edu.bh::ed018646-69d6-4956-87fe-2c98072a5650" providerId="AD" clId="Web-{7789E7F5-A707-5F6E-8938-CE1DAA7F0AC6}" dt="2023-05-21T13:05:03.886" v="638"/>
        <pc:sldMkLst>
          <pc:docMk/>
          <pc:sldMk cId="2915002171" sldId="300"/>
        </pc:sldMkLst>
        <pc:spChg chg="del">
          <ac:chgData name="PUJA   KARMAKAR" userId="S::20194981@stu.uob.edu.bh::ed018646-69d6-4956-87fe-2c98072a5650" providerId="AD" clId="Web-{7789E7F5-A707-5F6E-8938-CE1DAA7F0AC6}" dt="2023-05-21T13:04:54.511" v="636"/>
          <ac:spMkLst>
            <pc:docMk/>
            <pc:sldMk cId="2915002171" sldId="300"/>
            <ac:spMk id="3" creationId="{8ED0843C-EEC3-1228-6EEA-FFC8638E9881}"/>
          </ac:spMkLst>
        </pc:spChg>
        <pc:spChg chg="del">
          <ac:chgData name="PUJA   KARMAKAR" userId="S::20194981@stu.uob.edu.bh::ed018646-69d6-4956-87fe-2c98072a5650" providerId="AD" clId="Web-{7789E7F5-A707-5F6E-8938-CE1DAA7F0AC6}" dt="2023-05-21T13:04:54.511" v="635"/>
          <ac:spMkLst>
            <pc:docMk/>
            <pc:sldMk cId="2915002171" sldId="300"/>
            <ac:spMk id="4" creationId="{87A9E850-8101-C2FC-AFF7-C216C2C29CC4}"/>
          </ac:spMkLst>
        </pc:spChg>
        <pc:grpChg chg="del">
          <ac:chgData name="PUJA   KARMAKAR" userId="S::20194981@stu.uob.edu.bh::ed018646-69d6-4956-87fe-2c98072a5650" providerId="AD" clId="Web-{7789E7F5-A707-5F6E-8938-CE1DAA7F0AC6}" dt="2023-05-21T13:04:54.511" v="634"/>
          <ac:grpSpMkLst>
            <pc:docMk/>
            <pc:sldMk cId="2915002171" sldId="300"/>
            <ac:grpSpMk id="5" creationId="{3EB42657-E8A0-D4E0-5A4A-45AFADAA60E7}"/>
          </ac:grpSpMkLst>
        </pc:grpChg>
      </pc:sldChg>
      <pc:sldChg chg="addSp delSp modSp mod ord modClrScheme delDesignElem chgLayout">
        <pc:chgData name="PUJA   KARMAKAR" userId="S::20194981@stu.uob.edu.bh::ed018646-69d6-4956-87fe-2c98072a5650" providerId="AD" clId="Web-{7789E7F5-A707-5F6E-8938-CE1DAA7F0AC6}" dt="2023-05-21T16:40:29.230" v="2262"/>
        <pc:sldMkLst>
          <pc:docMk/>
          <pc:sldMk cId="1332429915" sldId="302"/>
        </pc:sldMkLst>
        <pc:spChg chg="mod ord">
          <ac:chgData name="PUJA   KARMAKAR" userId="S::20194981@stu.uob.edu.bh::ed018646-69d6-4956-87fe-2c98072a5650" providerId="AD" clId="Web-{7789E7F5-A707-5F6E-8938-CE1DAA7F0AC6}" dt="2023-05-21T13:21:24.601" v="791" actId="1076"/>
          <ac:spMkLst>
            <pc:docMk/>
            <pc:sldMk cId="1332429915" sldId="302"/>
            <ac:spMk id="2" creationId="{DC450339-3E7B-70EC-2940-9E83E3EBD75A}"/>
          </ac:spMkLst>
        </pc:spChg>
        <pc:spChg chg="del mod ord">
          <ac:chgData name="PUJA   KARMAKAR" userId="S::20194981@stu.uob.edu.bh::ed018646-69d6-4956-87fe-2c98072a5650" providerId="AD" clId="Web-{7789E7F5-A707-5F6E-8938-CE1DAA7F0AC6}" dt="2023-05-21T15:45:33.842" v="1878"/>
          <ac:spMkLst>
            <pc:docMk/>
            <pc:sldMk cId="1332429915" sldId="302"/>
            <ac:spMk id="4" creationId="{99E912E8-1FCD-3A2B-744F-A81E79ED3752}"/>
          </ac:spMkLst>
        </pc:spChg>
        <pc:spChg chg="del">
          <ac:chgData name="PUJA   KARMAKAR" userId="S::20194981@stu.uob.edu.bh::ed018646-69d6-4956-87fe-2c98072a5650" providerId="AD" clId="Web-{7789E7F5-A707-5F6E-8938-CE1DAA7F0AC6}" dt="2023-05-21T13:21:08.600" v="790"/>
          <ac:spMkLst>
            <pc:docMk/>
            <pc:sldMk cId="1332429915" sldId="302"/>
            <ac:spMk id="16" creationId="{C9A36457-A5F4-4103-A443-02581C09185B}"/>
          </ac:spMkLst>
        </pc:spChg>
        <pc:spChg chg="del">
          <ac:chgData name="PUJA   KARMAKAR" userId="S::20194981@stu.uob.edu.bh::ed018646-69d6-4956-87fe-2c98072a5650" providerId="AD" clId="Web-{7789E7F5-A707-5F6E-8938-CE1DAA7F0AC6}" dt="2023-05-21T13:21:08.600" v="790"/>
          <ac:spMkLst>
            <pc:docMk/>
            <pc:sldMk cId="1332429915" sldId="302"/>
            <ac:spMk id="18" creationId="{AA5CF486-D9E5-4A66-898A-F3D62B81B15E}"/>
          </ac:spMkLst>
        </pc:spChg>
        <pc:spChg chg="add">
          <ac:chgData name="PUJA   KARMAKAR" userId="S::20194981@stu.uob.edu.bh::ed018646-69d6-4956-87fe-2c98072a5650" providerId="AD" clId="Web-{7789E7F5-A707-5F6E-8938-CE1DAA7F0AC6}" dt="2023-05-21T15:45:34.733" v="1879"/>
          <ac:spMkLst>
            <pc:docMk/>
            <pc:sldMk cId="1332429915" sldId="302"/>
            <ac:spMk id="583" creationId="{9695BCE8-EC38-D793-022F-4AE447B5E54E}"/>
          </ac:spMkLst>
        </pc:spChg>
        <pc:graphicFrameChg chg="mod">
          <ac:chgData name="PUJA   KARMAKAR" userId="S::20194981@stu.uob.edu.bh::ed018646-69d6-4956-87fe-2c98072a5650" providerId="AD" clId="Web-{7789E7F5-A707-5F6E-8938-CE1DAA7F0AC6}" dt="2023-05-21T13:23:19.276" v="800" actId="1076"/>
          <ac:graphicFrameMkLst>
            <pc:docMk/>
            <pc:sldMk cId="1332429915" sldId="302"/>
            <ac:graphicFrameMk id="6" creationId="{BBA906BE-4C79-260F-1690-441AE20115B7}"/>
          </ac:graphicFrameMkLst>
        </pc:graphicFrameChg>
        <pc:picChg chg="add del mod">
          <ac:chgData name="PUJA   KARMAKAR" userId="S::20194981@stu.uob.edu.bh::ed018646-69d6-4956-87fe-2c98072a5650" providerId="AD" clId="Web-{7789E7F5-A707-5F6E-8938-CE1DAA7F0AC6}" dt="2023-05-21T13:20:58.178" v="789"/>
          <ac:picMkLst>
            <pc:docMk/>
            <pc:sldMk cId="1332429915" sldId="302"/>
            <ac:picMk id="207" creationId="{68B0F0A2-D5CF-5C35-6C98-6E7231F50411}"/>
          </ac:picMkLst>
        </pc:picChg>
      </pc:sldChg>
      <pc:sldChg chg="del">
        <pc:chgData name="PUJA   KARMAKAR" userId="S::20194981@stu.uob.edu.bh::ed018646-69d6-4956-87fe-2c98072a5650" providerId="AD" clId="Web-{7789E7F5-A707-5F6E-8938-CE1DAA7F0AC6}" dt="2023-05-21T14:50:52.111" v="1542"/>
        <pc:sldMkLst>
          <pc:docMk/>
          <pc:sldMk cId="1391258129" sldId="303"/>
        </pc:sldMkLst>
      </pc:sldChg>
      <pc:sldChg chg="addSp delSp modSp mod modClrScheme delDesignElem chgLayout">
        <pc:chgData name="PUJA   KARMAKAR" userId="S::20194981@stu.uob.edu.bh::ed018646-69d6-4956-87fe-2c98072a5650" providerId="AD" clId="Web-{7789E7F5-A707-5F6E-8938-CE1DAA7F0AC6}" dt="2023-05-21T14:44:04.975" v="1497" actId="20577"/>
        <pc:sldMkLst>
          <pc:docMk/>
          <pc:sldMk cId="1337932751" sldId="305"/>
        </pc:sldMkLst>
        <pc:spChg chg="mod ord">
          <ac:chgData name="PUJA   KARMAKAR" userId="S::20194981@stu.uob.edu.bh::ed018646-69d6-4956-87fe-2c98072a5650" providerId="AD" clId="Web-{7789E7F5-A707-5F6E-8938-CE1DAA7F0AC6}" dt="2023-05-21T14:10:32.998" v="1228"/>
          <ac:spMkLst>
            <pc:docMk/>
            <pc:sldMk cId="1337932751" sldId="305"/>
            <ac:spMk id="4" creationId="{70DE2042-25A4-A23F-9864-32ACBFFE440C}"/>
          </ac:spMkLst>
        </pc:spChg>
        <pc:spChg chg="mod">
          <ac:chgData name="PUJA   KARMAKAR" userId="S::20194981@stu.uob.edu.bh::ed018646-69d6-4956-87fe-2c98072a5650" providerId="AD" clId="Web-{7789E7F5-A707-5F6E-8938-CE1DAA7F0AC6}" dt="2023-05-21T14:35:55.509" v="1441" actId="1076"/>
          <ac:spMkLst>
            <pc:docMk/>
            <pc:sldMk cId="1337932751" sldId="305"/>
            <ac:spMk id="7" creationId="{ECA904F1-3C15-7AED-F513-02404DAE1250}"/>
          </ac:spMkLst>
        </pc:spChg>
        <pc:spChg chg="mod">
          <ac:chgData name="PUJA   KARMAKAR" userId="S::20194981@stu.uob.edu.bh::ed018646-69d6-4956-87fe-2c98072a5650" providerId="AD" clId="Web-{7789E7F5-A707-5F6E-8938-CE1DAA7F0AC6}" dt="2023-05-21T14:35:59.665" v="1442" actId="1076"/>
          <ac:spMkLst>
            <pc:docMk/>
            <pc:sldMk cId="1337932751" sldId="305"/>
            <ac:spMk id="8" creationId="{28AF0A3F-4880-48B8-9A3A-8DCB20EEEFE1}"/>
          </ac:spMkLst>
        </pc:spChg>
        <pc:spChg chg="del">
          <ac:chgData name="PUJA   KARMAKAR" userId="S::20194981@stu.uob.edu.bh::ed018646-69d6-4956-87fe-2c98072a5650" providerId="AD" clId="Web-{7789E7F5-A707-5F6E-8938-CE1DAA7F0AC6}" dt="2023-05-21T14:10:32.998" v="1228"/>
          <ac:spMkLst>
            <pc:docMk/>
            <pc:sldMk cId="1337932751" sldId="305"/>
            <ac:spMk id="9" creationId="{A134706B-150F-487B-B4FB-34C10219C72F}"/>
          </ac:spMkLst>
        </pc:spChg>
        <pc:spChg chg="del">
          <ac:chgData name="PUJA   KARMAKAR" userId="S::20194981@stu.uob.edu.bh::ed018646-69d6-4956-87fe-2c98072a5650" providerId="AD" clId="Web-{7789E7F5-A707-5F6E-8938-CE1DAA7F0AC6}" dt="2023-05-21T14:10:32.998" v="1228"/>
          <ac:spMkLst>
            <pc:docMk/>
            <pc:sldMk cId="1337932751" sldId="305"/>
            <ac:spMk id="11" creationId="{25FD23E7-C75D-4AFA-A4D4-BE5558110941}"/>
          </ac:spMkLst>
        </pc:spChg>
        <pc:spChg chg="del">
          <ac:chgData name="PUJA   KARMAKAR" userId="S::20194981@stu.uob.edu.bh::ed018646-69d6-4956-87fe-2c98072a5650" providerId="AD" clId="Web-{7789E7F5-A707-5F6E-8938-CE1DAA7F0AC6}" dt="2023-05-21T14:10:32.998" v="1228"/>
          <ac:spMkLst>
            <pc:docMk/>
            <pc:sldMk cId="1337932751" sldId="305"/>
            <ac:spMk id="13" creationId="{D6705569-F545-4F47-A260-A9202826EA20}"/>
          </ac:spMkLst>
        </pc:spChg>
        <pc:spChg chg="add del mod">
          <ac:chgData name="PUJA   KARMAKAR" userId="S::20194981@stu.uob.edu.bh::ed018646-69d6-4956-87fe-2c98072a5650" providerId="AD" clId="Web-{7789E7F5-A707-5F6E-8938-CE1DAA7F0AC6}" dt="2023-05-21T14:15:00.411" v="1294"/>
          <ac:spMkLst>
            <pc:docMk/>
            <pc:sldMk cId="1337932751" sldId="305"/>
            <ac:spMk id="3205" creationId="{C69C44B1-8DC3-1685-65E9-0C7772EE56B5}"/>
          </ac:spMkLst>
        </pc:spChg>
        <pc:spChg chg="add del mod">
          <ac:chgData name="PUJA   KARMAKAR" userId="S::20194981@stu.uob.edu.bh::ed018646-69d6-4956-87fe-2c98072a5650" providerId="AD" clId="Web-{7789E7F5-A707-5F6E-8938-CE1DAA7F0AC6}" dt="2023-05-21T14:14:57.833" v="1293"/>
          <ac:spMkLst>
            <pc:docMk/>
            <pc:sldMk cId="1337932751" sldId="305"/>
            <ac:spMk id="3206" creationId="{17D18630-C726-9BA2-DA95-868675BCF298}"/>
          </ac:spMkLst>
        </pc:spChg>
        <pc:spChg chg="add del">
          <ac:chgData name="PUJA   KARMAKAR" userId="S::20194981@stu.uob.edu.bh::ed018646-69d6-4956-87fe-2c98072a5650" providerId="AD" clId="Web-{7789E7F5-A707-5F6E-8938-CE1DAA7F0AC6}" dt="2023-05-21T14:15:05.114" v="1296"/>
          <ac:spMkLst>
            <pc:docMk/>
            <pc:sldMk cId="1337932751" sldId="305"/>
            <ac:spMk id="3208" creationId="{E4B0A3D4-C36B-44A7-FBC6-70FBC3B30F1B}"/>
          </ac:spMkLst>
        </pc:spChg>
        <pc:spChg chg="add del mod">
          <ac:chgData name="PUJA   KARMAKAR" userId="S::20194981@stu.uob.edu.bh::ed018646-69d6-4956-87fe-2c98072a5650" providerId="AD" clId="Web-{7789E7F5-A707-5F6E-8938-CE1DAA7F0AC6}" dt="2023-05-21T14:34:54.163" v="1409"/>
          <ac:spMkLst>
            <pc:docMk/>
            <pc:sldMk cId="1337932751" sldId="305"/>
            <ac:spMk id="3210" creationId="{3AFB2659-B22F-6BD3-2DD2-1346CA2F1FD4}"/>
          </ac:spMkLst>
        </pc:spChg>
        <pc:spChg chg="add del mod">
          <ac:chgData name="PUJA   KARMAKAR" userId="S::20194981@stu.uob.edu.bh::ed018646-69d6-4956-87fe-2c98072a5650" providerId="AD" clId="Web-{7789E7F5-A707-5F6E-8938-CE1DAA7F0AC6}" dt="2023-05-21T14:34:57.085" v="1410"/>
          <ac:spMkLst>
            <pc:docMk/>
            <pc:sldMk cId="1337932751" sldId="305"/>
            <ac:spMk id="3212" creationId="{1523D0CA-045A-5AA5-2BB0-3585112F5585}"/>
          </ac:spMkLst>
        </pc:spChg>
        <pc:spChg chg="add mod">
          <ac:chgData name="PUJA   KARMAKAR" userId="S::20194981@stu.uob.edu.bh::ed018646-69d6-4956-87fe-2c98072a5650" providerId="AD" clId="Web-{7789E7F5-A707-5F6E-8938-CE1DAA7F0AC6}" dt="2023-05-21T14:41:47.174" v="1471" actId="14100"/>
          <ac:spMkLst>
            <pc:docMk/>
            <pc:sldMk cId="1337932751" sldId="305"/>
            <ac:spMk id="3214" creationId="{DDEF530D-9E79-4394-EC90-747A4A12A3B4}"/>
          </ac:spMkLst>
        </pc:spChg>
        <pc:spChg chg="add mod">
          <ac:chgData name="PUJA   KARMAKAR" userId="S::20194981@stu.uob.edu.bh::ed018646-69d6-4956-87fe-2c98072a5650" providerId="AD" clId="Web-{7789E7F5-A707-5F6E-8938-CE1DAA7F0AC6}" dt="2023-05-21T14:43:30.990" v="1488" actId="14100"/>
          <ac:spMkLst>
            <pc:docMk/>
            <pc:sldMk cId="1337932751" sldId="305"/>
            <ac:spMk id="3216" creationId="{351F31E2-1D5F-B250-E67C-B3B46DD73C8F}"/>
          </ac:spMkLst>
        </pc:spChg>
        <pc:spChg chg="add mod">
          <ac:chgData name="PUJA   KARMAKAR" userId="S::20194981@stu.uob.edu.bh::ed018646-69d6-4956-87fe-2c98072a5650" providerId="AD" clId="Web-{7789E7F5-A707-5F6E-8938-CE1DAA7F0AC6}" dt="2023-05-21T14:44:04.975" v="1497" actId="20577"/>
          <ac:spMkLst>
            <pc:docMk/>
            <pc:sldMk cId="1337932751" sldId="305"/>
            <ac:spMk id="3218" creationId="{006DF824-ECB9-1E95-AC35-9C9999566C5B}"/>
          </ac:spMkLst>
        </pc:spChg>
        <pc:spChg chg="add mod">
          <ac:chgData name="PUJA   KARMAKAR" userId="S::20194981@stu.uob.edu.bh::ed018646-69d6-4956-87fe-2c98072a5650" providerId="AD" clId="Web-{7789E7F5-A707-5F6E-8938-CE1DAA7F0AC6}" dt="2023-05-21T14:37:00.073" v="1448" actId="14100"/>
          <ac:spMkLst>
            <pc:docMk/>
            <pc:sldMk cId="1337932751" sldId="305"/>
            <ac:spMk id="3220" creationId="{632435A3-2523-5F25-CC24-D9FA80720963}"/>
          </ac:spMkLst>
        </pc:spChg>
        <pc:grpChg chg="del">
          <ac:chgData name="PUJA   KARMAKAR" userId="S::20194981@stu.uob.edu.bh::ed018646-69d6-4956-87fe-2c98072a5650" providerId="AD" clId="Web-{7789E7F5-A707-5F6E-8938-CE1DAA7F0AC6}" dt="2023-05-21T14:10:39.951" v="1230"/>
          <ac:grpSpMkLst>
            <pc:docMk/>
            <pc:sldMk cId="1337932751" sldId="305"/>
            <ac:grpSpMk id="10" creationId="{82C3FC8F-3FA0-1DB9-0525-1497DC730AB3}"/>
          </ac:grpSpMkLst>
        </pc:grpChg>
        <pc:graphicFrameChg chg="del modGraphic">
          <ac:chgData name="PUJA   KARMAKAR" userId="S::20194981@stu.uob.edu.bh::ed018646-69d6-4956-87fe-2c98072a5650" providerId="AD" clId="Web-{7789E7F5-A707-5F6E-8938-CE1DAA7F0AC6}" dt="2023-05-21T14:12:15.625" v="1256"/>
          <ac:graphicFrameMkLst>
            <pc:docMk/>
            <pc:sldMk cId="1337932751" sldId="305"/>
            <ac:graphicFrameMk id="5" creationId="{E402093C-5689-40B7-271E-8F62E0E8BF6D}"/>
          </ac:graphicFrameMkLst>
        </pc:graphicFrameChg>
        <pc:picChg chg="del">
          <ac:chgData name="PUJA   KARMAKAR" userId="S::20194981@stu.uob.edu.bh::ed018646-69d6-4956-87fe-2c98072a5650" providerId="AD" clId="Web-{7789E7F5-A707-5F6E-8938-CE1DAA7F0AC6}" dt="2023-05-21T14:10:36.685" v="1229"/>
          <ac:picMkLst>
            <pc:docMk/>
            <pc:sldMk cId="1337932751" sldId="305"/>
            <ac:picMk id="3074" creationId="{3CC5E6A4-3BD1-2CDC-AE6A-50A277DEBD27}"/>
          </ac:picMkLst>
        </pc:picChg>
      </pc:sldChg>
      <pc:sldChg chg="addSp modSp">
        <pc:chgData name="PUJA   KARMAKAR" userId="S::20194981@stu.uob.edu.bh::ed018646-69d6-4956-87fe-2c98072a5650" providerId="AD" clId="Web-{7789E7F5-A707-5F6E-8938-CE1DAA7F0AC6}" dt="2023-05-21T16:35:07.847" v="2259" actId="1076"/>
        <pc:sldMkLst>
          <pc:docMk/>
          <pc:sldMk cId="1565577148" sldId="307"/>
        </pc:sldMkLst>
        <pc:spChg chg="mod">
          <ac:chgData name="PUJA   KARMAKAR" userId="S::20194981@stu.uob.edu.bh::ed018646-69d6-4956-87fe-2c98072a5650" providerId="AD" clId="Web-{7789E7F5-A707-5F6E-8938-CE1DAA7F0AC6}" dt="2023-05-21T16:34:51.721" v="2256" actId="1076"/>
          <ac:spMkLst>
            <pc:docMk/>
            <pc:sldMk cId="1565577148" sldId="307"/>
            <ac:spMk id="3" creationId="{AD51091F-8682-30B5-C8E6-360B643B870E}"/>
          </ac:spMkLst>
        </pc:spChg>
        <pc:spChg chg="add mod">
          <ac:chgData name="PUJA   KARMAKAR" userId="S::20194981@stu.uob.edu.bh::ed018646-69d6-4956-87fe-2c98072a5650" providerId="AD" clId="Web-{7789E7F5-A707-5F6E-8938-CE1DAA7F0AC6}" dt="2023-05-21T15:43:05.572" v="1849"/>
          <ac:spMkLst>
            <pc:docMk/>
            <pc:sldMk cId="1565577148" sldId="307"/>
            <ac:spMk id="4" creationId="{4CA545A1-1D20-91E7-4337-E21E365913B0}"/>
          </ac:spMkLst>
        </pc:spChg>
        <pc:spChg chg="add mod">
          <ac:chgData name="PUJA   KARMAKAR" userId="S::20194981@stu.uob.edu.bh::ed018646-69d6-4956-87fe-2c98072a5650" providerId="AD" clId="Web-{7789E7F5-A707-5F6E-8938-CE1DAA7F0AC6}" dt="2023-05-21T16:34:55.878" v="2257" actId="1076"/>
          <ac:spMkLst>
            <pc:docMk/>
            <pc:sldMk cId="1565577148" sldId="307"/>
            <ac:spMk id="5" creationId="{C28AED55-8991-5809-4EB6-416127B13607}"/>
          </ac:spMkLst>
        </pc:spChg>
        <pc:spChg chg="add mod">
          <ac:chgData name="PUJA   KARMAKAR" userId="S::20194981@stu.uob.edu.bh::ed018646-69d6-4956-87fe-2c98072a5650" providerId="AD" clId="Web-{7789E7F5-A707-5F6E-8938-CE1DAA7F0AC6}" dt="2023-05-21T16:35:07.847" v="2259" actId="1076"/>
          <ac:spMkLst>
            <pc:docMk/>
            <pc:sldMk cId="1565577148" sldId="307"/>
            <ac:spMk id="6" creationId="{3825BA50-B67F-5382-6546-4E8465B1AC72}"/>
          </ac:spMkLst>
        </pc:spChg>
        <pc:grpChg chg="mod">
          <ac:chgData name="PUJA   KARMAKAR" userId="S::20194981@stu.uob.edu.bh::ed018646-69d6-4956-87fe-2c98072a5650" providerId="AD" clId="Web-{7789E7F5-A707-5F6E-8938-CE1DAA7F0AC6}" dt="2023-05-21T16:30:50.449" v="2201" actId="1076"/>
          <ac:grpSpMkLst>
            <pc:docMk/>
            <pc:sldMk cId="1565577148" sldId="307"/>
            <ac:grpSpMk id="304" creationId="{00000000-0000-0000-0000-000000000000}"/>
          </ac:grpSpMkLst>
        </pc:grpChg>
        <pc:grpChg chg="mod">
          <ac:chgData name="PUJA   KARMAKAR" userId="S::20194981@stu.uob.edu.bh::ed018646-69d6-4956-87fe-2c98072a5650" providerId="AD" clId="Web-{7789E7F5-A707-5F6E-8938-CE1DAA7F0AC6}" dt="2023-05-21T16:32:20.217" v="2208" actId="1076"/>
          <ac:grpSpMkLst>
            <pc:docMk/>
            <pc:sldMk cId="1565577148" sldId="307"/>
            <ac:grpSpMk id="309" creationId="{00000000-0000-0000-0000-000000000000}"/>
          </ac:grpSpMkLst>
        </pc:grpChg>
        <pc:cxnChg chg="mod">
          <ac:chgData name="PUJA   KARMAKAR" userId="S::20194981@stu.uob.edu.bh::ed018646-69d6-4956-87fe-2c98072a5650" providerId="AD" clId="Web-{7789E7F5-A707-5F6E-8938-CE1DAA7F0AC6}" dt="2023-05-21T16:30:56.090" v="2202" actId="14100"/>
          <ac:cxnSpMkLst>
            <pc:docMk/>
            <pc:sldMk cId="1565577148" sldId="307"/>
            <ac:cxnSpMk id="324" creationId="{00000000-0000-0000-0000-000000000000}"/>
          </ac:cxnSpMkLst>
        </pc:cxnChg>
        <pc:cxnChg chg="mod">
          <ac:chgData name="PUJA   KARMAKAR" userId="S::20194981@stu.uob.edu.bh::ed018646-69d6-4956-87fe-2c98072a5650" providerId="AD" clId="Web-{7789E7F5-A707-5F6E-8938-CE1DAA7F0AC6}" dt="2023-05-21T16:32:15.420" v="2207" actId="14100"/>
          <ac:cxnSpMkLst>
            <pc:docMk/>
            <pc:sldMk cId="1565577148" sldId="307"/>
            <ac:cxnSpMk id="325" creationId="{00000000-0000-0000-0000-000000000000}"/>
          </ac:cxnSpMkLst>
        </pc:cxnChg>
      </pc:sldChg>
      <pc:sldChg chg="addSp delSp modSp">
        <pc:chgData name="PUJA   KARMAKAR" userId="S::20194981@stu.uob.edu.bh::ed018646-69d6-4956-87fe-2c98072a5650" providerId="AD" clId="Web-{7789E7F5-A707-5F6E-8938-CE1DAA7F0AC6}" dt="2023-05-21T15:44:43.450" v="1868"/>
        <pc:sldMkLst>
          <pc:docMk/>
          <pc:sldMk cId="324825009" sldId="308"/>
        </pc:sldMkLst>
        <pc:spChg chg="del">
          <ac:chgData name="PUJA   KARMAKAR" userId="S::20194981@stu.uob.edu.bh::ed018646-69d6-4956-87fe-2c98072a5650" providerId="AD" clId="Web-{7789E7F5-A707-5F6E-8938-CE1DAA7F0AC6}" dt="2023-05-21T15:44:42.872" v="1867"/>
          <ac:spMkLst>
            <pc:docMk/>
            <pc:sldMk cId="324825009" sldId="308"/>
            <ac:spMk id="2" creationId="{838397A0-7802-74F9-3A94-5806615C9BB7}"/>
          </ac:spMkLst>
        </pc:spChg>
        <pc:spChg chg="del">
          <ac:chgData name="PUJA   KARMAKAR" userId="S::20194981@stu.uob.edu.bh::ed018646-69d6-4956-87fe-2c98072a5650" providerId="AD" clId="Web-{7789E7F5-A707-5F6E-8938-CE1DAA7F0AC6}" dt="2023-05-21T15:44:40.528" v="1866"/>
          <ac:spMkLst>
            <pc:docMk/>
            <pc:sldMk cId="324825009" sldId="308"/>
            <ac:spMk id="4" creationId="{4B2192F9-8BB8-5E8D-FE35-CF395F126ECD}"/>
          </ac:spMkLst>
        </pc:spChg>
        <pc:spChg chg="add mod ord">
          <ac:chgData name="PUJA   KARMAKAR" userId="S::20194981@stu.uob.edu.bh::ed018646-69d6-4956-87fe-2c98072a5650" providerId="AD" clId="Web-{7789E7F5-A707-5F6E-8938-CE1DAA7F0AC6}" dt="2023-05-21T12:48:03.654" v="384"/>
          <ac:spMkLst>
            <pc:docMk/>
            <pc:sldMk cId="324825009" sldId="308"/>
            <ac:spMk id="5" creationId="{B34177BC-C2C7-EE5B-22F7-DB297BB0C7B1}"/>
          </ac:spMkLst>
        </pc:spChg>
        <pc:spChg chg="mod">
          <ac:chgData name="PUJA   KARMAKAR" userId="S::20194981@stu.uob.edu.bh::ed018646-69d6-4956-87fe-2c98072a5650" providerId="AD" clId="Web-{7789E7F5-A707-5F6E-8938-CE1DAA7F0AC6}" dt="2023-05-21T12:48:08.498" v="385" actId="1076"/>
          <ac:spMkLst>
            <pc:docMk/>
            <pc:sldMk cId="324825009" sldId="308"/>
            <ac:spMk id="6" creationId="{2B21F4A5-93F4-2EC2-44D4-0769D570A352}"/>
          </ac:spMkLst>
        </pc:spChg>
        <pc:spChg chg="add">
          <ac:chgData name="PUJA   KARMAKAR" userId="S::20194981@stu.uob.edu.bh::ed018646-69d6-4956-87fe-2c98072a5650" providerId="AD" clId="Web-{7789E7F5-A707-5F6E-8938-CE1DAA7F0AC6}" dt="2023-05-21T15:44:43.450" v="1868"/>
          <ac:spMkLst>
            <pc:docMk/>
            <pc:sldMk cId="324825009" sldId="308"/>
            <ac:spMk id="9" creationId="{8F3397E8-EB53-8795-13AD-A7D519984B65}"/>
          </ac:spMkLst>
        </pc:spChg>
        <pc:spChg chg="del">
          <ac:chgData name="PUJA   KARMAKAR" userId="S::20194981@stu.uob.edu.bh::ed018646-69d6-4956-87fe-2c98072a5650" providerId="AD" clId="Web-{7789E7F5-A707-5F6E-8938-CE1DAA7F0AC6}" dt="2023-05-21T12:47:39.935" v="380"/>
          <ac:spMkLst>
            <pc:docMk/>
            <pc:sldMk cId="324825009" sldId="308"/>
            <ac:spMk id="24" creationId="{EAEACD9B-18FB-9EED-E068-00D29AF09150}"/>
          </ac:spMkLst>
        </pc:spChg>
      </pc:sldChg>
      <pc:sldChg chg="addSp modSp">
        <pc:chgData name="PUJA   KARMAKAR" userId="S::20194981@stu.uob.edu.bh::ed018646-69d6-4956-87fe-2c98072a5650" providerId="AD" clId="Web-{7789E7F5-A707-5F6E-8938-CE1DAA7F0AC6}" dt="2023-05-21T15:48:33.034" v="1880" actId="20577"/>
        <pc:sldMkLst>
          <pc:docMk/>
          <pc:sldMk cId="2348821059" sldId="309"/>
        </pc:sldMkLst>
        <pc:spChg chg="add">
          <ac:chgData name="PUJA   KARMAKAR" userId="S::20194981@stu.uob.edu.bh::ed018646-69d6-4956-87fe-2c98072a5650" providerId="AD" clId="Web-{7789E7F5-A707-5F6E-8938-CE1DAA7F0AC6}" dt="2023-05-21T15:43:40.276" v="1853"/>
          <ac:spMkLst>
            <pc:docMk/>
            <pc:sldMk cId="2348821059" sldId="309"/>
            <ac:spMk id="4" creationId="{D31E8016-6AA8-C963-7CFE-67A4F7875E82}"/>
          </ac:spMkLst>
        </pc:spChg>
        <pc:spChg chg="mod">
          <ac:chgData name="PUJA   KARMAKAR" userId="S::20194981@stu.uob.edu.bh::ed018646-69d6-4956-87fe-2c98072a5650" providerId="AD" clId="Web-{7789E7F5-A707-5F6E-8938-CE1DAA7F0AC6}" dt="2023-05-21T15:23:12.680" v="1773" actId="1076"/>
          <ac:spMkLst>
            <pc:docMk/>
            <pc:sldMk cId="2348821059" sldId="309"/>
            <ac:spMk id="6" creationId="{BA72E5E5-85F1-EE5C-BBFF-937A6D2B006F}"/>
          </ac:spMkLst>
        </pc:spChg>
        <pc:spChg chg="mod">
          <ac:chgData name="PUJA   KARMAKAR" userId="S::20194981@stu.uob.edu.bh::ed018646-69d6-4956-87fe-2c98072a5650" providerId="AD" clId="Web-{7789E7F5-A707-5F6E-8938-CE1DAA7F0AC6}" dt="2023-05-21T15:22:22.663" v="1761" actId="1076"/>
          <ac:spMkLst>
            <pc:docMk/>
            <pc:sldMk cId="2348821059" sldId="309"/>
            <ac:spMk id="7" creationId="{D801F743-B4DC-2150-7CE0-F980BBFFE66E}"/>
          </ac:spMkLst>
        </pc:spChg>
        <pc:spChg chg="mod">
          <ac:chgData name="PUJA   KARMAKAR" userId="S::20194981@stu.uob.edu.bh::ed018646-69d6-4956-87fe-2c98072a5650" providerId="AD" clId="Web-{7789E7F5-A707-5F6E-8938-CE1DAA7F0AC6}" dt="2023-05-21T15:23:12.696" v="1774" actId="1076"/>
          <ac:spMkLst>
            <pc:docMk/>
            <pc:sldMk cId="2348821059" sldId="309"/>
            <ac:spMk id="8" creationId="{954E91F8-1EBC-6A62-92E9-7100B16F0070}"/>
          </ac:spMkLst>
        </pc:spChg>
        <pc:spChg chg="mod">
          <ac:chgData name="PUJA   KARMAKAR" userId="S::20194981@stu.uob.edu.bh::ed018646-69d6-4956-87fe-2c98072a5650" providerId="AD" clId="Web-{7789E7F5-A707-5F6E-8938-CE1DAA7F0AC6}" dt="2023-05-21T15:23:12.696" v="1775" actId="1076"/>
          <ac:spMkLst>
            <pc:docMk/>
            <pc:sldMk cId="2348821059" sldId="309"/>
            <ac:spMk id="10" creationId="{72C04993-C7AA-EB8A-050D-F747C0EB0481}"/>
          </ac:spMkLst>
        </pc:spChg>
        <pc:spChg chg="mod">
          <ac:chgData name="PUJA   KARMAKAR" userId="S::20194981@stu.uob.edu.bh::ed018646-69d6-4956-87fe-2c98072a5650" providerId="AD" clId="Web-{7789E7F5-A707-5F6E-8938-CE1DAA7F0AC6}" dt="2023-05-21T15:23:12.727" v="1776" actId="1076"/>
          <ac:spMkLst>
            <pc:docMk/>
            <pc:sldMk cId="2348821059" sldId="309"/>
            <ac:spMk id="12" creationId="{133BF555-650B-FCA3-5885-0181FECAE126}"/>
          </ac:spMkLst>
        </pc:spChg>
        <pc:spChg chg="mod">
          <ac:chgData name="PUJA   KARMAKAR" userId="S::20194981@stu.uob.edu.bh::ed018646-69d6-4956-87fe-2c98072a5650" providerId="AD" clId="Web-{7789E7F5-A707-5F6E-8938-CE1DAA7F0AC6}" dt="2023-05-21T15:23:12.743" v="1777" actId="1076"/>
          <ac:spMkLst>
            <pc:docMk/>
            <pc:sldMk cId="2348821059" sldId="309"/>
            <ac:spMk id="14" creationId="{244FE1AA-0836-FAF9-6405-66772CD3E5D4}"/>
          </ac:spMkLst>
        </pc:spChg>
        <pc:spChg chg="mod">
          <ac:chgData name="PUJA   KARMAKAR" userId="S::20194981@stu.uob.edu.bh::ed018646-69d6-4956-87fe-2c98072a5650" providerId="AD" clId="Web-{7789E7F5-A707-5F6E-8938-CE1DAA7F0AC6}" dt="2023-05-21T15:22:09.288" v="1753" actId="1076"/>
          <ac:spMkLst>
            <pc:docMk/>
            <pc:sldMk cId="2348821059" sldId="309"/>
            <ac:spMk id="1970" creationId="{00000000-0000-0000-0000-000000000000}"/>
          </ac:spMkLst>
        </pc:spChg>
        <pc:spChg chg="mod">
          <ac:chgData name="PUJA   KARMAKAR" userId="S::20194981@stu.uob.edu.bh::ed018646-69d6-4956-87fe-2c98072a5650" providerId="AD" clId="Web-{7789E7F5-A707-5F6E-8938-CE1DAA7F0AC6}" dt="2023-05-21T15:48:33.034" v="1880" actId="20577"/>
          <ac:spMkLst>
            <pc:docMk/>
            <pc:sldMk cId="2348821059" sldId="309"/>
            <ac:spMk id="1972" creationId="{00000000-0000-0000-0000-000000000000}"/>
          </ac:spMkLst>
        </pc:spChg>
        <pc:spChg chg="mod">
          <ac:chgData name="PUJA   KARMAKAR" userId="S::20194981@stu.uob.edu.bh::ed018646-69d6-4956-87fe-2c98072a5650" providerId="AD" clId="Web-{7789E7F5-A707-5F6E-8938-CE1DAA7F0AC6}" dt="2023-05-21T15:22:09.303" v="1754" actId="1076"/>
          <ac:spMkLst>
            <pc:docMk/>
            <pc:sldMk cId="2348821059" sldId="309"/>
            <ac:spMk id="1976" creationId="{00000000-0000-0000-0000-000000000000}"/>
          </ac:spMkLst>
        </pc:spChg>
        <pc:spChg chg="mod">
          <ac:chgData name="PUJA   KARMAKAR" userId="S::20194981@stu.uob.edu.bh::ed018646-69d6-4956-87fe-2c98072a5650" providerId="AD" clId="Web-{7789E7F5-A707-5F6E-8938-CE1DAA7F0AC6}" dt="2023-05-21T15:22:09.319" v="1755" actId="1076"/>
          <ac:spMkLst>
            <pc:docMk/>
            <pc:sldMk cId="2348821059" sldId="309"/>
            <ac:spMk id="1978" creationId="{00000000-0000-0000-0000-000000000000}"/>
          </ac:spMkLst>
        </pc:spChg>
        <pc:spChg chg="mod">
          <ac:chgData name="PUJA   KARMAKAR" userId="S::20194981@stu.uob.edu.bh::ed018646-69d6-4956-87fe-2c98072a5650" providerId="AD" clId="Web-{7789E7F5-A707-5F6E-8938-CE1DAA7F0AC6}" dt="2023-05-21T15:22:09.335" v="1756" actId="1076"/>
          <ac:spMkLst>
            <pc:docMk/>
            <pc:sldMk cId="2348821059" sldId="309"/>
            <ac:spMk id="1981" creationId="{00000000-0000-0000-0000-000000000000}"/>
          </ac:spMkLst>
        </pc:spChg>
        <pc:spChg chg="mod">
          <ac:chgData name="PUJA   KARMAKAR" userId="S::20194981@stu.uob.edu.bh::ed018646-69d6-4956-87fe-2c98072a5650" providerId="AD" clId="Web-{7789E7F5-A707-5F6E-8938-CE1DAA7F0AC6}" dt="2023-05-21T15:22:09.335" v="1757" actId="1076"/>
          <ac:spMkLst>
            <pc:docMk/>
            <pc:sldMk cId="2348821059" sldId="309"/>
            <ac:spMk id="1983" creationId="{00000000-0000-0000-0000-000000000000}"/>
          </ac:spMkLst>
        </pc:spChg>
        <pc:spChg chg="mod">
          <ac:chgData name="PUJA   KARMAKAR" userId="S::20194981@stu.uob.edu.bh::ed018646-69d6-4956-87fe-2c98072a5650" providerId="AD" clId="Web-{7789E7F5-A707-5F6E-8938-CE1DAA7F0AC6}" dt="2023-05-21T15:23:12.633" v="1770" actId="1076"/>
          <ac:spMkLst>
            <pc:docMk/>
            <pc:sldMk cId="2348821059" sldId="309"/>
            <ac:spMk id="1986" creationId="{00000000-0000-0000-0000-000000000000}"/>
          </ac:spMkLst>
        </pc:spChg>
        <pc:spChg chg="mod">
          <ac:chgData name="PUJA   KARMAKAR" userId="S::20194981@stu.uob.edu.bh::ed018646-69d6-4956-87fe-2c98072a5650" providerId="AD" clId="Web-{7789E7F5-A707-5F6E-8938-CE1DAA7F0AC6}" dt="2023-05-21T15:23:12.649" v="1771" actId="1076"/>
          <ac:spMkLst>
            <pc:docMk/>
            <pc:sldMk cId="2348821059" sldId="309"/>
            <ac:spMk id="1988" creationId="{00000000-0000-0000-0000-000000000000}"/>
          </ac:spMkLst>
        </pc:spChg>
        <pc:spChg chg="mod">
          <ac:chgData name="PUJA   KARMAKAR" userId="S::20194981@stu.uob.edu.bh::ed018646-69d6-4956-87fe-2c98072a5650" providerId="AD" clId="Web-{7789E7F5-A707-5F6E-8938-CE1DAA7F0AC6}" dt="2023-05-21T15:22:09.350" v="1758" actId="1076"/>
          <ac:spMkLst>
            <pc:docMk/>
            <pc:sldMk cId="2348821059" sldId="309"/>
            <ac:spMk id="1993" creationId="{00000000-0000-0000-0000-000000000000}"/>
          </ac:spMkLst>
        </pc:spChg>
        <pc:spChg chg="mod">
          <ac:chgData name="PUJA   KARMAKAR" userId="S::20194981@stu.uob.edu.bh::ed018646-69d6-4956-87fe-2c98072a5650" providerId="AD" clId="Web-{7789E7F5-A707-5F6E-8938-CE1DAA7F0AC6}" dt="2023-05-21T15:22:09.366" v="1759" actId="1076"/>
          <ac:spMkLst>
            <pc:docMk/>
            <pc:sldMk cId="2348821059" sldId="309"/>
            <ac:spMk id="1996" creationId="{00000000-0000-0000-0000-000000000000}"/>
          </ac:spMkLst>
        </pc:spChg>
        <pc:spChg chg="mod">
          <ac:chgData name="PUJA   KARMAKAR" userId="S::20194981@stu.uob.edu.bh::ed018646-69d6-4956-87fe-2c98072a5650" providerId="AD" clId="Web-{7789E7F5-A707-5F6E-8938-CE1DAA7F0AC6}" dt="2023-05-21T15:23:12.665" v="1772" actId="1076"/>
          <ac:spMkLst>
            <pc:docMk/>
            <pc:sldMk cId="2348821059" sldId="309"/>
            <ac:spMk id="1998" creationId="{00000000-0000-0000-0000-000000000000}"/>
          </ac:spMkLst>
        </pc:spChg>
      </pc:sldChg>
      <pc:sldChg chg="addSp">
        <pc:chgData name="PUJA   KARMAKAR" userId="S::20194981@stu.uob.edu.bh::ed018646-69d6-4956-87fe-2c98072a5650" providerId="AD" clId="Web-{7789E7F5-A707-5F6E-8938-CE1DAA7F0AC6}" dt="2023-05-21T15:43:53.089" v="1857"/>
        <pc:sldMkLst>
          <pc:docMk/>
          <pc:sldMk cId="3037867244" sldId="310"/>
        </pc:sldMkLst>
        <pc:spChg chg="add">
          <ac:chgData name="PUJA   KARMAKAR" userId="S::20194981@stu.uob.edu.bh::ed018646-69d6-4956-87fe-2c98072a5650" providerId="AD" clId="Web-{7789E7F5-A707-5F6E-8938-CE1DAA7F0AC6}" dt="2023-05-21T15:43:53.089" v="1857"/>
          <ac:spMkLst>
            <pc:docMk/>
            <pc:sldMk cId="3037867244" sldId="310"/>
            <ac:spMk id="3" creationId="{8EA54E6B-544F-BA9B-9E6B-2AA744239272}"/>
          </ac:spMkLst>
        </pc:spChg>
      </pc:sldChg>
      <pc:sldChg chg="addSp delSp modSp">
        <pc:chgData name="PUJA   KARMAKAR" userId="S::20194981@stu.uob.edu.bh::ed018646-69d6-4956-87fe-2c98072a5650" providerId="AD" clId="Web-{7789E7F5-A707-5F6E-8938-CE1DAA7F0AC6}" dt="2023-05-21T15:43:56.996" v="1858"/>
        <pc:sldMkLst>
          <pc:docMk/>
          <pc:sldMk cId="3819240454" sldId="311"/>
        </pc:sldMkLst>
        <pc:spChg chg="del">
          <ac:chgData name="PUJA   KARMAKAR" userId="S::20194981@stu.uob.edu.bh::ed018646-69d6-4956-87fe-2c98072a5650" providerId="AD" clId="Web-{7789E7F5-A707-5F6E-8938-CE1DAA7F0AC6}" dt="2023-05-21T15:41:59.227" v="1841"/>
          <ac:spMkLst>
            <pc:docMk/>
            <pc:sldMk cId="3819240454" sldId="311"/>
            <ac:spMk id="2" creationId="{1DA4CB0F-242F-E641-BCBA-B6576BFB3222}"/>
          </ac:spMkLst>
        </pc:spChg>
        <pc:spChg chg="add">
          <ac:chgData name="PUJA   KARMAKAR" userId="S::20194981@stu.uob.edu.bh::ed018646-69d6-4956-87fe-2c98072a5650" providerId="AD" clId="Web-{7789E7F5-A707-5F6E-8938-CE1DAA7F0AC6}" dt="2023-05-21T15:43:56.996" v="1858"/>
          <ac:spMkLst>
            <pc:docMk/>
            <pc:sldMk cId="3819240454" sldId="311"/>
            <ac:spMk id="5" creationId="{9A7129EF-B2F6-F4CA-F33D-4964904BE659}"/>
          </ac:spMkLst>
        </pc:spChg>
        <pc:picChg chg="mod">
          <ac:chgData name="PUJA   KARMAKAR" userId="S::20194981@stu.uob.edu.bh::ed018646-69d6-4956-87fe-2c98072a5650" providerId="AD" clId="Web-{7789E7F5-A707-5F6E-8938-CE1DAA7F0AC6}" dt="2023-05-21T15:42:01.602" v="1842" actId="1076"/>
          <ac:picMkLst>
            <pc:docMk/>
            <pc:sldMk cId="3819240454" sldId="311"/>
            <ac:picMk id="4" creationId="{5238D7CA-B959-8455-20B8-9D91C246A757}"/>
          </ac:picMkLst>
        </pc:picChg>
      </pc:sldChg>
      <pc:sldChg chg="addSp modSp">
        <pc:chgData name="PUJA   KARMAKAR" userId="S::20194981@stu.uob.edu.bh::ed018646-69d6-4956-87fe-2c98072a5650" providerId="AD" clId="Web-{7789E7F5-A707-5F6E-8938-CE1DAA7F0AC6}" dt="2023-05-21T15:48:57.223" v="1902" actId="1076"/>
        <pc:sldMkLst>
          <pc:docMk/>
          <pc:sldMk cId="3107965314" sldId="312"/>
        </pc:sldMkLst>
        <pc:spChg chg="mod">
          <ac:chgData name="PUJA   KARMAKAR" userId="S::20194981@stu.uob.edu.bh::ed018646-69d6-4956-87fe-2c98072a5650" providerId="AD" clId="Web-{7789E7F5-A707-5F6E-8938-CE1DAA7F0AC6}" dt="2023-05-21T15:48:57.207" v="1900" actId="1076"/>
          <ac:spMkLst>
            <pc:docMk/>
            <pc:sldMk cId="3107965314" sldId="312"/>
            <ac:spMk id="2" creationId="{41A457CD-5E15-30BB-3227-40629E9E7CAF}"/>
          </ac:spMkLst>
        </pc:spChg>
        <pc:spChg chg="mod">
          <ac:chgData name="PUJA   KARMAKAR" userId="S::20194981@stu.uob.edu.bh::ed018646-69d6-4956-87fe-2c98072a5650" providerId="AD" clId="Web-{7789E7F5-A707-5F6E-8938-CE1DAA7F0AC6}" dt="2023-05-21T15:48:57.144" v="1894" actId="1076"/>
          <ac:spMkLst>
            <pc:docMk/>
            <pc:sldMk cId="3107965314" sldId="312"/>
            <ac:spMk id="4" creationId="{4624FA0A-63F2-D983-0B2C-F03BC99E84B5}"/>
          </ac:spMkLst>
        </pc:spChg>
        <pc:spChg chg="mod">
          <ac:chgData name="PUJA   KARMAKAR" userId="S::20194981@stu.uob.edu.bh::ed018646-69d6-4956-87fe-2c98072a5650" providerId="AD" clId="Web-{7789E7F5-A707-5F6E-8938-CE1DAA7F0AC6}" dt="2023-05-21T15:48:57.223" v="1901" actId="1076"/>
          <ac:spMkLst>
            <pc:docMk/>
            <pc:sldMk cId="3107965314" sldId="312"/>
            <ac:spMk id="7" creationId="{8CAA7BE4-20CD-1073-0561-739668F8457B}"/>
          </ac:spMkLst>
        </pc:spChg>
        <pc:spChg chg="mod">
          <ac:chgData name="PUJA   KARMAKAR" userId="S::20194981@stu.uob.edu.bh::ed018646-69d6-4956-87fe-2c98072a5650" providerId="AD" clId="Web-{7789E7F5-A707-5F6E-8938-CE1DAA7F0AC6}" dt="2023-05-21T15:48:57.176" v="1896" actId="1076"/>
          <ac:spMkLst>
            <pc:docMk/>
            <pc:sldMk cId="3107965314" sldId="312"/>
            <ac:spMk id="8" creationId="{BC82DBC6-744F-F303-2646-3D5DB793DA57}"/>
          </ac:spMkLst>
        </pc:spChg>
        <pc:spChg chg="add">
          <ac:chgData name="PUJA   KARMAKAR" userId="S::20194981@stu.uob.edu.bh::ed018646-69d6-4956-87fe-2c98072a5650" providerId="AD" clId="Web-{7789E7F5-A707-5F6E-8938-CE1DAA7F0AC6}" dt="2023-05-21T15:43:46.964" v="1855"/>
          <ac:spMkLst>
            <pc:docMk/>
            <pc:sldMk cId="3107965314" sldId="312"/>
            <ac:spMk id="9" creationId="{C442AFE9-2EFD-169A-4ABD-5019F7834D9B}"/>
          </ac:spMkLst>
        </pc:spChg>
        <pc:spChg chg="mod">
          <ac:chgData name="PUJA   KARMAKAR" userId="S::20194981@stu.uob.edu.bh::ed018646-69d6-4956-87fe-2c98072a5650" providerId="AD" clId="Web-{7789E7F5-A707-5F6E-8938-CE1DAA7F0AC6}" dt="2023-05-21T15:48:57.176" v="1897" actId="1076"/>
          <ac:spMkLst>
            <pc:docMk/>
            <pc:sldMk cId="3107965314" sldId="312"/>
            <ac:spMk id="10" creationId="{FFDA7A48-2273-6FB8-4B91-AB215F42BC9C}"/>
          </ac:spMkLst>
        </pc:spChg>
        <pc:spChg chg="mod">
          <ac:chgData name="PUJA   KARMAKAR" userId="S::20194981@stu.uob.edu.bh::ed018646-69d6-4956-87fe-2c98072a5650" providerId="AD" clId="Web-{7789E7F5-A707-5F6E-8938-CE1DAA7F0AC6}" dt="2023-05-21T15:48:57.223" v="1902" actId="1076"/>
          <ac:spMkLst>
            <pc:docMk/>
            <pc:sldMk cId="3107965314" sldId="312"/>
            <ac:spMk id="11" creationId="{D460BA26-22AE-555C-C22A-3DCCFC055DE7}"/>
          </ac:spMkLst>
        </pc:spChg>
        <pc:spChg chg="mod">
          <ac:chgData name="PUJA   KARMAKAR" userId="S::20194981@stu.uob.edu.bh::ed018646-69d6-4956-87fe-2c98072a5650" providerId="AD" clId="Web-{7789E7F5-A707-5F6E-8938-CE1DAA7F0AC6}" dt="2023-05-21T15:48:57.191" v="1898" actId="1076"/>
          <ac:spMkLst>
            <pc:docMk/>
            <pc:sldMk cId="3107965314" sldId="312"/>
            <ac:spMk id="14" creationId="{9ECA8156-1115-B1D7-727E-42DE3BCC976C}"/>
          </ac:spMkLst>
        </pc:spChg>
        <pc:spChg chg="mod">
          <ac:chgData name="PUJA   KARMAKAR" userId="S::20194981@stu.uob.edu.bh::ed018646-69d6-4956-87fe-2c98072a5650" providerId="AD" clId="Web-{7789E7F5-A707-5F6E-8938-CE1DAA7F0AC6}" dt="2023-05-21T15:48:57.207" v="1899" actId="1076"/>
          <ac:spMkLst>
            <pc:docMk/>
            <pc:sldMk cId="3107965314" sldId="312"/>
            <ac:spMk id="15" creationId="{85B26351-0E21-B9F2-0735-6D3727BF8BCC}"/>
          </ac:spMkLst>
        </pc:spChg>
        <pc:spChg chg="mod">
          <ac:chgData name="PUJA   KARMAKAR" userId="S::20194981@stu.uob.edu.bh::ed018646-69d6-4956-87fe-2c98072a5650" providerId="AD" clId="Web-{7789E7F5-A707-5F6E-8938-CE1DAA7F0AC6}" dt="2023-05-21T15:48:57.019" v="1881" actId="1076"/>
          <ac:spMkLst>
            <pc:docMk/>
            <pc:sldMk cId="3107965314" sldId="312"/>
            <ac:spMk id="1739" creationId="{00000000-0000-0000-0000-000000000000}"/>
          </ac:spMkLst>
        </pc:spChg>
        <pc:spChg chg="mod">
          <ac:chgData name="PUJA   KARMAKAR" userId="S::20194981@stu.uob.edu.bh::ed018646-69d6-4956-87fe-2c98072a5650" providerId="AD" clId="Web-{7789E7F5-A707-5F6E-8938-CE1DAA7F0AC6}" dt="2023-05-21T15:48:57.035" v="1882" actId="1076"/>
          <ac:spMkLst>
            <pc:docMk/>
            <pc:sldMk cId="3107965314" sldId="312"/>
            <ac:spMk id="1740" creationId="{00000000-0000-0000-0000-000000000000}"/>
          </ac:spMkLst>
        </pc:spChg>
        <pc:spChg chg="mod">
          <ac:chgData name="PUJA   KARMAKAR" userId="S::20194981@stu.uob.edu.bh::ed018646-69d6-4956-87fe-2c98072a5650" providerId="AD" clId="Web-{7789E7F5-A707-5F6E-8938-CE1DAA7F0AC6}" dt="2023-05-21T15:48:57.035" v="1883" actId="1076"/>
          <ac:spMkLst>
            <pc:docMk/>
            <pc:sldMk cId="3107965314" sldId="312"/>
            <ac:spMk id="1741" creationId="{00000000-0000-0000-0000-000000000000}"/>
          </ac:spMkLst>
        </pc:spChg>
        <pc:spChg chg="mod">
          <ac:chgData name="PUJA   KARMAKAR" userId="S::20194981@stu.uob.edu.bh::ed018646-69d6-4956-87fe-2c98072a5650" providerId="AD" clId="Web-{7789E7F5-A707-5F6E-8938-CE1DAA7F0AC6}" dt="2023-05-21T15:48:57.051" v="1884" actId="1076"/>
          <ac:spMkLst>
            <pc:docMk/>
            <pc:sldMk cId="3107965314" sldId="312"/>
            <ac:spMk id="1742" creationId="{00000000-0000-0000-0000-000000000000}"/>
          </ac:spMkLst>
        </pc:spChg>
        <pc:spChg chg="mod">
          <ac:chgData name="PUJA   KARMAKAR" userId="S::20194981@stu.uob.edu.bh::ed018646-69d6-4956-87fe-2c98072a5650" providerId="AD" clId="Web-{7789E7F5-A707-5F6E-8938-CE1DAA7F0AC6}" dt="2023-05-21T12:25:41.243" v="116" actId="1076"/>
          <ac:spMkLst>
            <pc:docMk/>
            <pc:sldMk cId="3107965314" sldId="312"/>
            <ac:spMk id="1749" creationId="{00000000-0000-0000-0000-000000000000}"/>
          </ac:spMkLst>
        </pc:spChg>
        <pc:spChg chg="mod">
          <ac:chgData name="PUJA   KARMAKAR" userId="S::20194981@stu.uob.edu.bh::ed018646-69d6-4956-87fe-2c98072a5650" providerId="AD" clId="Web-{7789E7F5-A707-5F6E-8938-CE1DAA7F0AC6}" dt="2023-05-21T15:48:57.082" v="1887" actId="1076"/>
          <ac:spMkLst>
            <pc:docMk/>
            <pc:sldMk cId="3107965314" sldId="312"/>
            <ac:spMk id="1756" creationId="{00000000-0000-0000-0000-000000000000}"/>
          </ac:spMkLst>
        </pc:spChg>
        <pc:spChg chg="mod">
          <ac:chgData name="PUJA   KARMAKAR" userId="S::20194981@stu.uob.edu.bh::ed018646-69d6-4956-87fe-2c98072a5650" providerId="AD" clId="Web-{7789E7F5-A707-5F6E-8938-CE1DAA7F0AC6}" dt="2023-05-21T15:48:57.082" v="1888" actId="1076"/>
          <ac:spMkLst>
            <pc:docMk/>
            <pc:sldMk cId="3107965314" sldId="312"/>
            <ac:spMk id="1768" creationId="{00000000-0000-0000-0000-000000000000}"/>
          </ac:spMkLst>
        </pc:spChg>
        <pc:spChg chg="mod">
          <ac:chgData name="PUJA   KARMAKAR" userId="S::20194981@stu.uob.edu.bh::ed018646-69d6-4956-87fe-2c98072a5650" providerId="AD" clId="Web-{7789E7F5-A707-5F6E-8938-CE1DAA7F0AC6}" dt="2023-05-21T15:48:57.098" v="1889" actId="1076"/>
          <ac:spMkLst>
            <pc:docMk/>
            <pc:sldMk cId="3107965314" sldId="312"/>
            <ac:spMk id="1770" creationId="{00000000-0000-0000-0000-000000000000}"/>
          </ac:spMkLst>
        </pc:spChg>
        <pc:spChg chg="mod">
          <ac:chgData name="PUJA   KARMAKAR" userId="S::20194981@stu.uob.edu.bh::ed018646-69d6-4956-87fe-2c98072a5650" providerId="AD" clId="Web-{7789E7F5-A707-5F6E-8938-CE1DAA7F0AC6}" dt="2023-05-21T15:48:57.098" v="1890" actId="1076"/>
          <ac:spMkLst>
            <pc:docMk/>
            <pc:sldMk cId="3107965314" sldId="312"/>
            <ac:spMk id="1771" creationId="{00000000-0000-0000-0000-000000000000}"/>
          </ac:spMkLst>
        </pc:spChg>
        <pc:spChg chg="mod">
          <ac:chgData name="PUJA   KARMAKAR" userId="S::20194981@stu.uob.edu.bh::ed018646-69d6-4956-87fe-2c98072a5650" providerId="AD" clId="Web-{7789E7F5-A707-5F6E-8938-CE1DAA7F0AC6}" dt="2023-05-21T15:48:57.113" v="1891" actId="1076"/>
          <ac:spMkLst>
            <pc:docMk/>
            <pc:sldMk cId="3107965314" sldId="312"/>
            <ac:spMk id="1773" creationId="{00000000-0000-0000-0000-000000000000}"/>
          </ac:spMkLst>
        </pc:spChg>
        <pc:spChg chg="mod">
          <ac:chgData name="PUJA   KARMAKAR" userId="S::20194981@stu.uob.edu.bh::ed018646-69d6-4956-87fe-2c98072a5650" providerId="AD" clId="Web-{7789E7F5-A707-5F6E-8938-CE1DAA7F0AC6}" dt="2023-05-21T15:48:57.129" v="1892" actId="1076"/>
          <ac:spMkLst>
            <pc:docMk/>
            <pc:sldMk cId="3107965314" sldId="312"/>
            <ac:spMk id="1776" creationId="{00000000-0000-0000-0000-000000000000}"/>
          </ac:spMkLst>
        </pc:spChg>
        <pc:grpChg chg="mod">
          <ac:chgData name="PUJA   KARMAKAR" userId="S::20194981@stu.uob.edu.bh::ed018646-69d6-4956-87fe-2c98072a5650" providerId="AD" clId="Web-{7789E7F5-A707-5F6E-8938-CE1DAA7F0AC6}" dt="2023-05-21T15:48:57.051" v="1885" actId="1076"/>
          <ac:grpSpMkLst>
            <pc:docMk/>
            <pc:sldMk cId="3107965314" sldId="312"/>
            <ac:grpSpMk id="1744" creationId="{00000000-0000-0000-0000-000000000000}"/>
          </ac:grpSpMkLst>
        </pc:grpChg>
        <pc:grpChg chg="mod">
          <ac:chgData name="PUJA   KARMAKAR" userId="S::20194981@stu.uob.edu.bh::ed018646-69d6-4956-87fe-2c98072a5650" providerId="AD" clId="Web-{7789E7F5-A707-5F6E-8938-CE1DAA7F0AC6}" dt="2023-05-21T15:48:57.066" v="1886" actId="1076"/>
          <ac:grpSpMkLst>
            <pc:docMk/>
            <pc:sldMk cId="3107965314" sldId="312"/>
            <ac:grpSpMk id="1751" creationId="{00000000-0000-0000-0000-000000000000}"/>
          </ac:grpSpMkLst>
        </pc:grpChg>
        <pc:grpChg chg="mod">
          <ac:chgData name="PUJA   KARMAKAR" userId="S::20194981@stu.uob.edu.bh::ed018646-69d6-4956-87fe-2c98072a5650" providerId="AD" clId="Web-{7789E7F5-A707-5F6E-8938-CE1DAA7F0AC6}" dt="2023-05-21T15:48:57.160" v="1895" actId="1076"/>
          <ac:grpSpMkLst>
            <pc:docMk/>
            <pc:sldMk cId="3107965314" sldId="312"/>
            <ac:grpSpMk id="1758" creationId="{00000000-0000-0000-0000-000000000000}"/>
          </ac:grpSpMkLst>
        </pc:grpChg>
        <pc:grpChg chg="mod">
          <ac:chgData name="PUJA   KARMAKAR" userId="S::20194981@stu.uob.edu.bh::ed018646-69d6-4956-87fe-2c98072a5650" providerId="AD" clId="Web-{7789E7F5-A707-5F6E-8938-CE1DAA7F0AC6}" dt="2023-05-21T15:48:57.129" v="1893" actId="1076"/>
          <ac:grpSpMkLst>
            <pc:docMk/>
            <pc:sldMk cId="3107965314" sldId="312"/>
            <ac:grpSpMk id="1778" creationId="{00000000-0000-0000-0000-000000000000}"/>
          </ac:grpSpMkLst>
        </pc:grpChg>
      </pc:sldChg>
      <pc:sldChg chg="modSp del">
        <pc:chgData name="PUJA   KARMAKAR" userId="S::20194981@stu.uob.edu.bh::ed018646-69d6-4956-87fe-2c98072a5650" providerId="AD" clId="Web-{7789E7F5-A707-5F6E-8938-CE1DAA7F0AC6}" dt="2023-05-21T14:37:26.808" v="1450"/>
        <pc:sldMkLst>
          <pc:docMk/>
          <pc:sldMk cId="1627069764" sldId="314"/>
        </pc:sldMkLst>
        <pc:spChg chg="mod">
          <ac:chgData name="PUJA   KARMAKAR" userId="S::20194981@stu.uob.edu.bh::ed018646-69d6-4956-87fe-2c98072a5650" providerId="AD" clId="Web-{7789E7F5-A707-5F6E-8938-CE1DAA7F0AC6}" dt="2023-05-21T14:33:50.786" v="1403" actId="1076"/>
          <ac:spMkLst>
            <pc:docMk/>
            <pc:sldMk cId="1627069764" sldId="314"/>
            <ac:spMk id="2265" creationId="{00000000-0000-0000-0000-000000000000}"/>
          </ac:spMkLst>
        </pc:spChg>
      </pc:sldChg>
      <pc:sldChg chg="del">
        <pc:chgData name="PUJA   KARMAKAR" userId="S::20194981@stu.uob.edu.bh::ed018646-69d6-4956-87fe-2c98072a5650" providerId="AD" clId="Web-{7789E7F5-A707-5F6E-8938-CE1DAA7F0AC6}" dt="2023-05-21T13:46:47.177" v="989"/>
        <pc:sldMkLst>
          <pc:docMk/>
          <pc:sldMk cId="2824710814" sldId="315"/>
        </pc:sldMkLst>
      </pc:sldChg>
      <pc:sldChg chg="addSp delSp modSp">
        <pc:chgData name="PUJA   KARMAKAR" userId="S::20194981@stu.uob.edu.bh::ed018646-69d6-4956-87fe-2c98072a5650" providerId="AD" clId="Web-{7789E7F5-A707-5F6E-8938-CE1DAA7F0AC6}" dt="2023-05-21T15:44:00.324" v="1859"/>
        <pc:sldMkLst>
          <pc:docMk/>
          <pc:sldMk cId="1685403167" sldId="317"/>
        </pc:sldMkLst>
        <pc:spChg chg="del">
          <ac:chgData name="PUJA   KARMAKAR" userId="S::20194981@stu.uob.edu.bh::ed018646-69d6-4956-87fe-2c98072a5650" providerId="AD" clId="Web-{7789E7F5-A707-5F6E-8938-CE1DAA7F0AC6}" dt="2023-05-21T15:41:25.413" v="1834"/>
          <ac:spMkLst>
            <pc:docMk/>
            <pc:sldMk cId="1685403167" sldId="317"/>
            <ac:spMk id="2" creationId="{20CECBF4-AF6B-8535-8C2B-216A9639D6F3}"/>
          </ac:spMkLst>
        </pc:spChg>
        <pc:spChg chg="add">
          <ac:chgData name="PUJA   KARMAKAR" userId="S::20194981@stu.uob.edu.bh::ed018646-69d6-4956-87fe-2c98072a5650" providerId="AD" clId="Web-{7789E7F5-A707-5F6E-8938-CE1DAA7F0AC6}" dt="2023-05-21T15:44:00.324" v="1859"/>
          <ac:spMkLst>
            <pc:docMk/>
            <pc:sldMk cId="1685403167" sldId="317"/>
            <ac:spMk id="4" creationId="{91EEA5C1-1C4E-8348-F641-ABF60578512C}"/>
          </ac:spMkLst>
        </pc:spChg>
        <pc:picChg chg="mod">
          <ac:chgData name="PUJA   KARMAKAR" userId="S::20194981@stu.uob.edu.bh::ed018646-69d6-4956-87fe-2c98072a5650" providerId="AD" clId="Web-{7789E7F5-A707-5F6E-8938-CE1DAA7F0AC6}" dt="2023-05-21T15:41:45.523" v="1839" actId="1076"/>
          <ac:picMkLst>
            <pc:docMk/>
            <pc:sldMk cId="1685403167" sldId="317"/>
            <ac:picMk id="22" creationId="{0D22F5E4-6702-7244-A7C3-9C79D74F9D6A}"/>
          </ac:picMkLst>
        </pc:picChg>
      </pc:sldChg>
      <pc:sldChg chg="addSp modSp del">
        <pc:chgData name="PUJA   KARMAKAR" userId="S::20194981@stu.uob.edu.bh::ed018646-69d6-4956-87fe-2c98072a5650" providerId="AD" clId="Web-{7789E7F5-A707-5F6E-8938-CE1DAA7F0AC6}" dt="2023-05-21T16:28:00.803" v="2109"/>
        <pc:sldMkLst>
          <pc:docMk/>
          <pc:sldMk cId="1987052517" sldId="318"/>
        </pc:sldMkLst>
        <pc:spChg chg="add">
          <ac:chgData name="PUJA   KARMAKAR" userId="S::20194981@stu.uob.edu.bh::ed018646-69d6-4956-87fe-2c98072a5650" providerId="AD" clId="Web-{7789E7F5-A707-5F6E-8938-CE1DAA7F0AC6}" dt="2023-05-21T15:43:43.683" v="1854"/>
          <ac:spMkLst>
            <pc:docMk/>
            <pc:sldMk cId="1987052517" sldId="318"/>
            <ac:spMk id="3" creationId="{D7712AC2-D7E2-304B-977E-EA906AEA8192}"/>
          </ac:spMkLst>
        </pc:spChg>
        <pc:spChg chg="mod">
          <ac:chgData name="PUJA   KARMAKAR" userId="S::20194981@stu.uob.edu.bh::ed018646-69d6-4956-87fe-2c98072a5650" providerId="AD" clId="Web-{7789E7F5-A707-5F6E-8938-CE1DAA7F0AC6}" dt="2023-05-21T15:26:48.186" v="1807" actId="14100"/>
          <ac:spMkLst>
            <pc:docMk/>
            <pc:sldMk cId="1987052517" sldId="318"/>
            <ac:spMk id="8" creationId="{5106624D-F835-6769-DD69-5E5E8CF7B2F2}"/>
          </ac:spMkLst>
        </pc:spChg>
        <pc:spChg chg="mod">
          <ac:chgData name="PUJA   KARMAKAR" userId="S::20194981@stu.uob.edu.bh::ed018646-69d6-4956-87fe-2c98072a5650" providerId="AD" clId="Web-{7789E7F5-A707-5F6E-8938-CE1DAA7F0AC6}" dt="2023-05-21T15:26:21.498" v="1804" actId="14100"/>
          <ac:spMkLst>
            <pc:docMk/>
            <pc:sldMk cId="1987052517" sldId="318"/>
            <ac:spMk id="13" creationId="{05F42876-F009-6180-DCC3-379ADDA5FCD1}"/>
          </ac:spMkLst>
        </pc:spChg>
        <pc:spChg chg="mod">
          <ac:chgData name="PUJA   KARMAKAR" userId="S::20194981@stu.uob.edu.bh::ed018646-69d6-4956-87fe-2c98072a5650" providerId="AD" clId="Web-{7789E7F5-A707-5F6E-8938-CE1DAA7F0AC6}" dt="2023-05-21T15:25:52.856" v="1801" actId="20577"/>
          <ac:spMkLst>
            <pc:docMk/>
            <pc:sldMk cId="1987052517" sldId="318"/>
            <ac:spMk id="15" creationId="{C2F7EF6A-0BBF-B311-0ECB-EEFED42D37BB}"/>
          </ac:spMkLst>
        </pc:spChg>
        <pc:spChg chg="mod">
          <ac:chgData name="PUJA   KARMAKAR" userId="S::20194981@stu.uob.edu.bh::ed018646-69d6-4956-87fe-2c98072a5650" providerId="AD" clId="Web-{7789E7F5-A707-5F6E-8938-CE1DAA7F0AC6}" dt="2023-05-21T15:27:13.624" v="1809" actId="14100"/>
          <ac:spMkLst>
            <pc:docMk/>
            <pc:sldMk cId="1987052517" sldId="318"/>
            <ac:spMk id="16" creationId="{6BA37A85-63C4-3B14-D2CF-A5719B135812}"/>
          </ac:spMkLst>
        </pc:spChg>
        <pc:spChg chg="mod">
          <ac:chgData name="PUJA   KARMAKAR" userId="S::20194981@stu.uob.edu.bh::ed018646-69d6-4956-87fe-2c98072a5650" providerId="AD" clId="Web-{7789E7F5-A707-5F6E-8938-CE1DAA7F0AC6}" dt="2023-05-21T15:24:07.650" v="1783" actId="14100"/>
          <ac:spMkLst>
            <pc:docMk/>
            <pc:sldMk cId="1987052517" sldId="318"/>
            <ac:spMk id="17" creationId="{E9D57186-9D1B-2626-E62A-60184576B062}"/>
          </ac:spMkLst>
        </pc:spChg>
        <pc:spChg chg="mod">
          <ac:chgData name="PUJA   KARMAKAR" userId="S::20194981@stu.uob.edu.bh::ed018646-69d6-4956-87fe-2c98072a5650" providerId="AD" clId="Web-{7789E7F5-A707-5F6E-8938-CE1DAA7F0AC6}" dt="2023-05-21T15:23:29.931" v="1779" actId="20577"/>
          <ac:spMkLst>
            <pc:docMk/>
            <pc:sldMk cId="1987052517" sldId="318"/>
            <ac:spMk id="18" creationId="{41C18535-4580-77EA-ECFA-6600325E252F}"/>
          </ac:spMkLst>
        </pc:spChg>
        <pc:spChg chg="mod">
          <ac:chgData name="PUJA   KARMAKAR" userId="S::20194981@stu.uob.edu.bh::ed018646-69d6-4956-87fe-2c98072a5650" providerId="AD" clId="Web-{7789E7F5-A707-5F6E-8938-CE1DAA7F0AC6}" dt="2023-05-21T15:27:50.500" v="1813" actId="14100"/>
          <ac:spMkLst>
            <pc:docMk/>
            <pc:sldMk cId="1987052517" sldId="318"/>
            <ac:spMk id="419" creationId="{00000000-0000-0000-0000-000000000000}"/>
          </ac:spMkLst>
        </pc:spChg>
        <pc:spChg chg="mod">
          <ac:chgData name="PUJA   KARMAKAR" userId="S::20194981@stu.uob.edu.bh::ed018646-69d6-4956-87fe-2c98072a5650" providerId="AD" clId="Web-{7789E7F5-A707-5F6E-8938-CE1DAA7F0AC6}" dt="2023-05-21T15:26:27.717" v="1805" actId="14100"/>
          <ac:spMkLst>
            <pc:docMk/>
            <pc:sldMk cId="1987052517" sldId="318"/>
            <ac:spMk id="427" creationId="{00000000-0000-0000-0000-000000000000}"/>
          </ac:spMkLst>
        </pc:spChg>
        <pc:spChg chg="mod">
          <ac:chgData name="PUJA   KARMAKAR" userId="S::20194981@stu.uob.edu.bh::ed018646-69d6-4956-87fe-2c98072a5650" providerId="AD" clId="Web-{7789E7F5-A707-5F6E-8938-CE1DAA7F0AC6}" dt="2023-05-21T15:27:25.359" v="1810" actId="14100"/>
          <ac:spMkLst>
            <pc:docMk/>
            <pc:sldMk cId="1987052517" sldId="318"/>
            <ac:spMk id="433" creationId="{00000000-0000-0000-0000-000000000000}"/>
          </ac:spMkLst>
        </pc:spChg>
        <pc:spChg chg="mod">
          <ac:chgData name="PUJA   KARMAKAR" userId="S::20194981@stu.uob.edu.bh::ed018646-69d6-4956-87fe-2c98072a5650" providerId="AD" clId="Web-{7789E7F5-A707-5F6E-8938-CE1DAA7F0AC6}" dt="2023-05-21T15:26:14.513" v="1803" actId="14100"/>
          <ac:spMkLst>
            <pc:docMk/>
            <pc:sldMk cId="1987052517" sldId="318"/>
            <ac:spMk id="440" creationId="{00000000-0000-0000-0000-000000000000}"/>
          </ac:spMkLst>
        </pc:spChg>
        <pc:grpChg chg="mod">
          <ac:chgData name="PUJA   KARMAKAR" userId="S::20194981@stu.uob.edu.bh::ed018646-69d6-4956-87fe-2c98072a5650" providerId="AD" clId="Web-{7789E7F5-A707-5F6E-8938-CE1DAA7F0AC6}" dt="2023-05-21T15:27:55.938" v="1814" actId="1076"/>
          <ac:grpSpMkLst>
            <pc:docMk/>
            <pc:sldMk cId="1987052517" sldId="318"/>
            <ac:grpSpMk id="26" creationId="{3A747C51-C6CF-451C-42A5-DE25FD33E0F2}"/>
          </ac:grpSpMkLst>
        </pc:grpChg>
      </pc:sldChg>
      <pc:sldChg chg="addSp delSp">
        <pc:chgData name="PUJA   KARMAKAR" userId="S::20194981@stu.uob.edu.bh::ed018646-69d6-4956-87fe-2c98072a5650" providerId="AD" clId="Web-{7789E7F5-A707-5F6E-8938-CE1DAA7F0AC6}" dt="2023-05-21T15:44:05.027" v="1860"/>
        <pc:sldMkLst>
          <pc:docMk/>
          <pc:sldMk cId="1261408336" sldId="319"/>
        </pc:sldMkLst>
        <pc:spChg chg="del">
          <ac:chgData name="PUJA   KARMAKAR" userId="S::20194981@stu.uob.edu.bh::ed018646-69d6-4956-87fe-2c98072a5650" providerId="AD" clId="Web-{7789E7F5-A707-5F6E-8938-CE1DAA7F0AC6}" dt="2023-05-21T15:42:12.196" v="1843"/>
          <ac:spMkLst>
            <pc:docMk/>
            <pc:sldMk cId="1261408336" sldId="319"/>
            <ac:spMk id="2" creationId="{20CECBF4-AF6B-8535-8C2B-216A9639D6F3}"/>
          </ac:spMkLst>
        </pc:spChg>
        <pc:spChg chg="add">
          <ac:chgData name="PUJA   KARMAKAR" userId="S::20194981@stu.uob.edu.bh::ed018646-69d6-4956-87fe-2c98072a5650" providerId="AD" clId="Web-{7789E7F5-A707-5F6E-8938-CE1DAA7F0AC6}" dt="2023-05-21T15:44:05.027" v="1860"/>
          <ac:spMkLst>
            <pc:docMk/>
            <pc:sldMk cId="1261408336" sldId="319"/>
            <ac:spMk id="6" creationId="{5310DEA8-7F61-A0BF-6597-F9874F20FB5D}"/>
          </ac:spMkLst>
        </pc:spChg>
      </pc:sldChg>
      <pc:sldChg chg="addSp delSp modSp">
        <pc:chgData name="PUJA   KARMAKAR" userId="S::20194981@stu.uob.edu.bh::ed018646-69d6-4956-87fe-2c98072a5650" providerId="AD" clId="Web-{7789E7F5-A707-5F6E-8938-CE1DAA7F0AC6}" dt="2023-05-21T15:52:31.135" v="1960"/>
        <pc:sldMkLst>
          <pc:docMk/>
          <pc:sldMk cId="3733275737" sldId="320"/>
        </pc:sldMkLst>
        <pc:spChg chg="del">
          <ac:chgData name="PUJA   KARMAKAR" userId="S::20194981@stu.uob.edu.bh::ed018646-69d6-4956-87fe-2c98072a5650" providerId="AD" clId="Web-{7789E7F5-A707-5F6E-8938-CE1DAA7F0AC6}" dt="2023-05-21T15:42:21.524" v="1844"/>
          <ac:spMkLst>
            <pc:docMk/>
            <pc:sldMk cId="3733275737" sldId="320"/>
            <ac:spMk id="2" creationId="{1DA4CB0F-242F-E641-BCBA-B6576BFB3222}"/>
          </ac:spMkLst>
        </pc:spChg>
        <pc:spChg chg="add">
          <ac:chgData name="PUJA   KARMAKAR" userId="S::20194981@stu.uob.edu.bh::ed018646-69d6-4956-87fe-2c98072a5650" providerId="AD" clId="Web-{7789E7F5-A707-5F6E-8938-CE1DAA7F0AC6}" dt="2023-05-21T15:44:08.777" v="1861"/>
          <ac:spMkLst>
            <pc:docMk/>
            <pc:sldMk cId="3733275737" sldId="320"/>
            <ac:spMk id="4" creationId="{E1931A77-006B-A3B1-A62B-6339C9D04939}"/>
          </ac:spMkLst>
        </pc:spChg>
        <pc:spChg chg="mod">
          <ac:chgData name="PUJA   KARMAKAR" userId="S::20194981@stu.uob.edu.bh::ed018646-69d6-4956-87fe-2c98072a5650" providerId="AD" clId="Web-{7789E7F5-A707-5F6E-8938-CE1DAA7F0AC6}" dt="2023-05-21T15:52:31.135" v="1960"/>
          <ac:spMkLst>
            <pc:docMk/>
            <pc:sldMk cId="3733275737" sldId="320"/>
            <ac:spMk id="7" creationId="{BC1A5BFD-3206-913A-0218-88D4BEAFD0C8}"/>
          </ac:spMkLst>
        </pc:spChg>
      </pc:sldChg>
      <pc:sldChg chg="addSp modSp">
        <pc:chgData name="PUJA   KARMAKAR" userId="S::20194981@stu.uob.edu.bh::ed018646-69d6-4956-87fe-2c98072a5650" providerId="AD" clId="Web-{7789E7F5-A707-5F6E-8938-CE1DAA7F0AC6}" dt="2023-05-21T15:51:47.430" v="1959" actId="20577"/>
        <pc:sldMkLst>
          <pc:docMk/>
          <pc:sldMk cId="684445193" sldId="321"/>
        </pc:sldMkLst>
        <pc:spChg chg="add">
          <ac:chgData name="PUJA   KARMAKAR" userId="S::20194981@stu.uob.edu.bh::ed018646-69d6-4956-87fe-2c98072a5650" providerId="AD" clId="Web-{7789E7F5-A707-5F6E-8938-CE1DAA7F0AC6}" dt="2023-05-21T15:43:50.198" v="1856"/>
          <ac:spMkLst>
            <pc:docMk/>
            <pc:sldMk cId="684445193" sldId="321"/>
            <ac:spMk id="4" creationId="{A79E7F27-6992-664C-F5C1-8E5B6031D988}"/>
          </ac:spMkLst>
        </pc:spChg>
        <pc:spChg chg="mod">
          <ac:chgData name="PUJA   KARMAKAR" userId="S::20194981@stu.uob.edu.bh::ed018646-69d6-4956-87fe-2c98072a5650" providerId="AD" clId="Web-{7789E7F5-A707-5F6E-8938-CE1DAA7F0AC6}" dt="2023-05-21T15:51:22.445" v="1948" actId="20577"/>
          <ac:spMkLst>
            <pc:docMk/>
            <pc:sldMk cId="684445193" sldId="321"/>
            <ac:spMk id="1855" creationId="{00000000-0000-0000-0000-000000000000}"/>
          </ac:spMkLst>
        </pc:spChg>
        <pc:spChg chg="mod">
          <ac:chgData name="PUJA   KARMAKAR" userId="S::20194981@stu.uob.edu.bh::ed018646-69d6-4956-87fe-2c98072a5650" providerId="AD" clId="Web-{7789E7F5-A707-5F6E-8938-CE1DAA7F0AC6}" dt="2023-05-21T15:50:09.443" v="1931" actId="14100"/>
          <ac:spMkLst>
            <pc:docMk/>
            <pc:sldMk cId="684445193" sldId="321"/>
            <ac:spMk id="1856" creationId="{00000000-0000-0000-0000-000000000000}"/>
          </ac:spMkLst>
        </pc:spChg>
        <pc:spChg chg="mod">
          <ac:chgData name="PUJA   KARMAKAR" userId="S::20194981@stu.uob.edu.bh::ed018646-69d6-4956-87fe-2c98072a5650" providerId="AD" clId="Web-{7789E7F5-A707-5F6E-8938-CE1DAA7F0AC6}" dt="2023-05-21T15:51:47.430" v="1959" actId="20577"/>
          <ac:spMkLst>
            <pc:docMk/>
            <pc:sldMk cId="684445193" sldId="321"/>
            <ac:spMk id="1863" creationId="{00000000-0000-0000-0000-000000000000}"/>
          </ac:spMkLst>
        </pc:spChg>
        <pc:spChg chg="mod">
          <ac:chgData name="PUJA   KARMAKAR" userId="S::20194981@stu.uob.edu.bh::ed018646-69d6-4956-87fe-2c98072a5650" providerId="AD" clId="Web-{7789E7F5-A707-5F6E-8938-CE1DAA7F0AC6}" dt="2023-05-21T15:51:32.258" v="1954" actId="20577"/>
          <ac:spMkLst>
            <pc:docMk/>
            <pc:sldMk cId="684445193" sldId="321"/>
            <ac:spMk id="1871" creationId="{00000000-0000-0000-0000-000000000000}"/>
          </ac:spMkLst>
        </pc:spChg>
        <pc:spChg chg="mod">
          <ac:chgData name="PUJA   KARMAKAR" userId="S::20194981@stu.uob.edu.bh::ed018646-69d6-4956-87fe-2c98072a5650" providerId="AD" clId="Web-{7789E7F5-A707-5F6E-8938-CE1DAA7F0AC6}" dt="2023-05-21T15:50:19.662" v="1936" actId="20577"/>
          <ac:spMkLst>
            <pc:docMk/>
            <pc:sldMk cId="684445193" sldId="321"/>
            <ac:spMk id="1873" creationId="{00000000-0000-0000-0000-000000000000}"/>
          </ac:spMkLst>
        </pc:spChg>
      </pc:sldChg>
      <pc:sldChg chg="addSp delSp modSp add replId">
        <pc:chgData name="PUJA   KARMAKAR" userId="S::20194981@stu.uob.edu.bh::ed018646-69d6-4956-87fe-2c98072a5650" providerId="AD" clId="Web-{7789E7F5-A707-5F6E-8938-CE1DAA7F0AC6}" dt="2023-05-21T12:36:20.432" v="233" actId="1076"/>
        <pc:sldMkLst>
          <pc:docMk/>
          <pc:sldMk cId="1458567769" sldId="323"/>
        </pc:sldMkLst>
        <pc:spChg chg="mod">
          <ac:chgData name="PUJA   KARMAKAR" userId="S::20194981@stu.uob.edu.bh::ed018646-69d6-4956-87fe-2c98072a5650" providerId="AD" clId="Web-{7789E7F5-A707-5F6E-8938-CE1DAA7F0AC6}" dt="2023-05-21T12:36:15.697" v="232" actId="14100"/>
          <ac:spMkLst>
            <pc:docMk/>
            <pc:sldMk cId="1458567769" sldId="323"/>
            <ac:spMk id="8" creationId="{6E2ABC75-C83B-CCDF-380E-78DBBD3FEDEC}"/>
          </ac:spMkLst>
        </pc:spChg>
        <pc:spChg chg="add mod">
          <ac:chgData name="PUJA   KARMAKAR" userId="S::20194981@stu.uob.edu.bh::ed018646-69d6-4956-87fe-2c98072a5650" providerId="AD" clId="Web-{7789E7F5-A707-5F6E-8938-CE1DAA7F0AC6}" dt="2023-05-21T12:36:08.025" v="231" actId="1076"/>
          <ac:spMkLst>
            <pc:docMk/>
            <pc:sldMk cId="1458567769" sldId="323"/>
            <ac:spMk id="11" creationId="{E90244DC-EE46-2AFA-2619-9D6D2AAD8FAD}"/>
          </ac:spMkLst>
        </pc:spChg>
        <pc:spChg chg="mod">
          <ac:chgData name="PUJA   KARMAKAR" userId="S::20194981@stu.uob.edu.bh::ed018646-69d6-4956-87fe-2c98072a5650" providerId="AD" clId="Web-{7789E7F5-A707-5F6E-8938-CE1DAA7F0AC6}" dt="2023-05-21T12:36:01.119" v="230" actId="1076"/>
          <ac:spMkLst>
            <pc:docMk/>
            <pc:sldMk cId="1458567769" sldId="323"/>
            <ac:spMk id="12" creationId="{0CEB9453-6E70-680D-D64E-23E41DEFD16D}"/>
          </ac:spMkLst>
        </pc:spChg>
        <pc:spChg chg="del">
          <ac:chgData name="PUJA   KARMAKAR" userId="S::20194981@stu.uob.edu.bh::ed018646-69d6-4956-87fe-2c98072a5650" providerId="AD" clId="Web-{7789E7F5-A707-5F6E-8938-CE1DAA7F0AC6}" dt="2023-05-21T12:28:59.951" v="152"/>
          <ac:spMkLst>
            <pc:docMk/>
            <pc:sldMk cId="1458567769" sldId="323"/>
            <ac:spMk id="16" creationId="{30637183-0D6E-1AD7-06E7-9B558A998F63}"/>
          </ac:spMkLst>
        </pc:spChg>
        <pc:spChg chg="del">
          <ac:chgData name="PUJA   KARMAKAR" userId="S::20194981@stu.uob.edu.bh::ed018646-69d6-4956-87fe-2c98072a5650" providerId="AD" clId="Web-{7789E7F5-A707-5F6E-8938-CE1DAA7F0AC6}" dt="2023-05-21T12:29:05.717" v="156"/>
          <ac:spMkLst>
            <pc:docMk/>
            <pc:sldMk cId="1458567769" sldId="323"/>
            <ac:spMk id="19" creationId="{47B620A9-C587-9137-D0D6-E9AAF2FC8E42}"/>
          </ac:spMkLst>
        </pc:spChg>
        <pc:picChg chg="del">
          <ac:chgData name="PUJA   KARMAKAR" userId="S::20194981@stu.uob.edu.bh::ed018646-69d6-4956-87fe-2c98072a5650" providerId="AD" clId="Web-{7789E7F5-A707-5F6E-8938-CE1DAA7F0AC6}" dt="2023-05-21T12:29:02.545" v="155"/>
          <ac:picMkLst>
            <pc:docMk/>
            <pc:sldMk cId="1458567769" sldId="323"/>
            <ac:picMk id="3" creationId="{D492345D-9E58-9A28-CCE7-6890C5505F17}"/>
          </ac:picMkLst>
        </pc:picChg>
        <pc:picChg chg="del">
          <ac:chgData name="PUJA   KARMAKAR" userId="S::20194981@stu.uob.edu.bh::ed018646-69d6-4956-87fe-2c98072a5650" providerId="AD" clId="Web-{7789E7F5-A707-5F6E-8938-CE1DAA7F0AC6}" dt="2023-05-21T12:29:02.545" v="154"/>
          <ac:picMkLst>
            <pc:docMk/>
            <pc:sldMk cId="1458567769" sldId="323"/>
            <ac:picMk id="4" creationId="{2CF63968-8E43-DC68-4ADC-A3BF54B56083}"/>
          </ac:picMkLst>
        </pc:picChg>
        <pc:picChg chg="add mod">
          <ac:chgData name="PUJA   KARMAKAR" userId="S::20194981@stu.uob.edu.bh::ed018646-69d6-4956-87fe-2c98072a5650" providerId="AD" clId="Web-{7789E7F5-A707-5F6E-8938-CE1DAA7F0AC6}" dt="2023-05-21T12:36:20.432" v="233" actId="1076"/>
          <ac:picMkLst>
            <pc:docMk/>
            <pc:sldMk cId="1458567769" sldId="323"/>
            <ac:picMk id="5" creationId="{69BDED02-7454-CD46-C8BF-22C9BEC48F81}"/>
          </ac:picMkLst>
        </pc:picChg>
        <pc:picChg chg="add mod">
          <ac:chgData name="PUJA   KARMAKAR" userId="S::20194981@stu.uob.edu.bh::ed018646-69d6-4956-87fe-2c98072a5650" providerId="AD" clId="Web-{7789E7F5-A707-5F6E-8938-CE1DAA7F0AC6}" dt="2023-05-21T12:35:22.946" v="224" actId="1076"/>
          <ac:picMkLst>
            <pc:docMk/>
            <pc:sldMk cId="1458567769" sldId="323"/>
            <ac:picMk id="6" creationId="{9C792897-27B2-00AF-19EC-937F13498C0A}"/>
          </ac:picMkLst>
        </pc:picChg>
        <pc:picChg chg="del">
          <ac:chgData name="PUJA   KARMAKAR" userId="S::20194981@stu.uob.edu.bh::ed018646-69d6-4956-87fe-2c98072a5650" providerId="AD" clId="Web-{7789E7F5-A707-5F6E-8938-CE1DAA7F0AC6}" dt="2023-05-21T12:29:02.529" v="153"/>
          <ac:picMkLst>
            <pc:docMk/>
            <pc:sldMk cId="1458567769" sldId="323"/>
            <ac:picMk id="14" creationId="{D73D1889-0022-9C67-81BF-84606667E281}"/>
          </ac:picMkLst>
        </pc:picChg>
        <pc:picChg chg="del">
          <ac:chgData name="PUJA   KARMAKAR" userId="S::20194981@stu.uob.edu.bh::ed018646-69d6-4956-87fe-2c98072a5650" providerId="AD" clId="Web-{7789E7F5-A707-5F6E-8938-CE1DAA7F0AC6}" dt="2023-05-21T12:28:57.076" v="151"/>
          <ac:picMkLst>
            <pc:docMk/>
            <pc:sldMk cId="1458567769" sldId="323"/>
            <ac:picMk id="17" creationId="{3AADCAB7-CB66-34E1-E292-F9CAD22E59BF}"/>
          </ac:picMkLst>
        </pc:picChg>
      </pc:sldChg>
      <pc:sldChg chg="addSp delSp modSp new">
        <pc:chgData name="PUJA   KARMAKAR" userId="S::20194981@stu.uob.edu.bh::ed018646-69d6-4956-87fe-2c98072a5650" providerId="AD" clId="Web-{7789E7F5-A707-5F6E-8938-CE1DAA7F0AC6}" dt="2023-05-21T15:42:41.822" v="1845" actId="1076"/>
        <pc:sldMkLst>
          <pc:docMk/>
          <pc:sldMk cId="253713727" sldId="324"/>
        </pc:sldMkLst>
        <pc:spChg chg="del">
          <ac:chgData name="PUJA   KARMAKAR" userId="S::20194981@stu.uob.edu.bh::ed018646-69d6-4956-87fe-2c98072a5650" providerId="AD" clId="Web-{7789E7F5-A707-5F6E-8938-CE1DAA7F0AC6}" dt="2023-05-21T12:39:05.702" v="256"/>
          <ac:spMkLst>
            <pc:docMk/>
            <pc:sldMk cId="253713727" sldId="324"/>
            <ac:spMk id="2" creationId="{C0D9AC23-38A1-6865-AA8E-76B8749AC664}"/>
          </ac:spMkLst>
        </pc:spChg>
        <pc:spChg chg="mod">
          <ac:chgData name="PUJA   KARMAKAR" userId="S::20194981@stu.uob.edu.bh::ed018646-69d6-4956-87fe-2c98072a5650" providerId="AD" clId="Web-{7789E7F5-A707-5F6E-8938-CE1DAA7F0AC6}" dt="2023-05-21T15:42:41.822" v="1845" actId="1076"/>
          <ac:spMkLst>
            <pc:docMk/>
            <pc:sldMk cId="253713727" sldId="324"/>
            <ac:spMk id="3" creationId="{A79FCEED-7C41-3241-97E5-FD33CF58F7CB}"/>
          </ac:spMkLst>
        </pc:spChg>
        <pc:spChg chg="add mod">
          <ac:chgData name="PUJA   KARMAKAR" userId="S::20194981@stu.uob.edu.bh::ed018646-69d6-4956-87fe-2c98072a5650" providerId="AD" clId="Web-{7789E7F5-A707-5F6E-8938-CE1DAA7F0AC6}" dt="2023-05-21T12:43:03.615" v="315" actId="1076"/>
          <ac:spMkLst>
            <pc:docMk/>
            <pc:sldMk cId="253713727" sldId="324"/>
            <ac:spMk id="4" creationId="{F696F6D7-758E-9BCC-C0EE-701BB91F6C4B}"/>
          </ac:spMkLst>
        </pc:spChg>
        <pc:spChg chg="add">
          <ac:chgData name="PUJA   KARMAKAR" userId="S::20194981@stu.uob.edu.bh::ed018646-69d6-4956-87fe-2c98072a5650" providerId="AD" clId="Web-{7789E7F5-A707-5F6E-8938-CE1DAA7F0AC6}" dt="2023-05-21T12:41:37.409" v="287"/>
          <ac:spMkLst>
            <pc:docMk/>
            <pc:sldMk cId="253713727" sldId="324"/>
            <ac:spMk id="7" creationId="{9B91B7EA-DCA8-1F48-1D9E-4A647A0FF627}"/>
          </ac:spMkLst>
        </pc:spChg>
        <pc:spChg chg="add">
          <ac:chgData name="PUJA   KARMAKAR" userId="S::20194981@stu.uob.edu.bh::ed018646-69d6-4956-87fe-2c98072a5650" providerId="AD" clId="Web-{7789E7F5-A707-5F6E-8938-CE1DAA7F0AC6}" dt="2023-05-21T12:41:37.425" v="288"/>
          <ac:spMkLst>
            <pc:docMk/>
            <pc:sldMk cId="253713727" sldId="324"/>
            <ac:spMk id="9" creationId="{BAF49C6E-6508-CE77-2517-6EBBBE0CDB2F}"/>
          </ac:spMkLst>
        </pc:spChg>
        <pc:spChg chg="add mod">
          <ac:chgData name="PUJA   KARMAKAR" userId="S::20194981@stu.uob.edu.bh::ed018646-69d6-4956-87fe-2c98072a5650" providerId="AD" clId="Web-{7789E7F5-A707-5F6E-8938-CE1DAA7F0AC6}" dt="2023-05-21T12:46:32.386" v="361" actId="20577"/>
          <ac:spMkLst>
            <pc:docMk/>
            <pc:sldMk cId="253713727" sldId="324"/>
            <ac:spMk id="11" creationId="{D04B7C07-3367-85CF-AFA1-EBE87E44216A}"/>
          </ac:spMkLst>
        </pc:spChg>
        <pc:picChg chg="add mod">
          <ac:chgData name="PUJA   KARMAKAR" userId="S::20194981@stu.uob.edu.bh::ed018646-69d6-4956-87fe-2c98072a5650" providerId="AD" clId="Web-{7789E7F5-A707-5F6E-8938-CE1DAA7F0AC6}" dt="2023-05-21T12:46:51.387" v="365" actId="1076"/>
          <ac:picMkLst>
            <pc:docMk/>
            <pc:sldMk cId="253713727" sldId="324"/>
            <ac:picMk id="5" creationId="{8354C892-8E2B-3606-9461-7E73A0C691E5}"/>
          </ac:picMkLst>
        </pc:picChg>
      </pc:sldChg>
      <pc:sldChg chg="addSp delSp modSp new ord">
        <pc:chgData name="PUJA   KARMAKAR" userId="S::20194981@stu.uob.edu.bh::ed018646-69d6-4956-87fe-2c98072a5650" providerId="AD" clId="Web-{7789E7F5-A707-5F6E-8938-CE1DAA7F0AC6}" dt="2023-05-21T15:44:28.075" v="1864"/>
        <pc:sldMkLst>
          <pc:docMk/>
          <pc:sldMk cId="677728345" sldId="325"/>
        </pc:sldMkLst>
        <pc:spChg chg="del">
          <ac:chgData name="PUJA   KARMAKAR" userId="S::20194981@stu.uob.edu.bh::ed018646-69d6-4956-87fe-2c98072a5650" providerId="AD" clId="Web-{7789E7F5-A707-5F6E-8938-CE1DAA7F0AC6}" dt="2023-05-21T12:40:10.985" v="279"/>
          <ac:spMkLst>
            <pc:docMk/>
            <pc:sldMk cId="677728345" sldId="325"/>
            <ac:spMk id="2" creationId="{1F25053D-380C-CE6F-005C-5EACECAC966D}"/>
          </ac:spMkLst>
        </pc:spChg>
        <pc:spChg chg="del">
          <ac:chgData name="PUJA   KARMAKAR" userId="S::20194981@stu.uob.edu.bh::ed018646-69d6-4956-87fe-2c98072a5650" providerId="AD" clId="Web-{7789E7F5-A707-5F6E-8938-CE1DAA7F0AC6}" dt="2023-05-21T15:44:27.153" v="1863"/>
          <ac:spMkLst>
            <pc:docMk/>
            <pc:sldMk cId="677728345" sldId="325"/>
            <ac:spMk id="3" creationId="{6130B1A1-5F88-83CE-3605-1A4D3DEA3998}"/>
          </ac:spMkLst>
        </pc:spChg>
        <pc:spChg chg="add del">
          <ac:chgData name="PUJA   KARMAKAR" userId="S::20194981@stu.uob.edu.bh::ed018646-69d6-4956-87fe-2c98072a5650" providerId="AD" clId="Web-{7789E7F5-A707-5F6E-8938-CE1DAA7F0AC6}" dt="2023-05-21T15:44:21.637" v="1862"/>
          <ac:spMkLst>
            <pc:docMk/>
            <pc:sldMk cId="677728345" sldId="325"/>
            <ac:spMk id="5" creationId="{AEDD43C8-B6E2-2249-482F-1F2CB49D422A}"/>
          </ac:spMkLst>
        </pc:spChg>
        <pc:spChg chg="add">
          <ac:chgData name="PUJA   KARMAKAR" userId="S::20194981@stu.uob.edu.bh::ed018646-69d6-4956-87fe-2c98072a5650" providerId="AD" clId="Web-{7789E7F5-A707-5F6E-8938-CE1DAA7F0AC6}" dt="2023-05-21T12:39:51.844" v="261"/>
          <ac:spMkLst>
            <pc:docMk/>
            <pc:sldMk cId="677728345" sldId="325"/>
            <ac:spMk id="7" creationId="{6054DC07-6B6C-E52F-46ED-381C35F9F41A}"/>
          </ac:spMkLst>
        </pc:spChg>
        <pc:spChg chg="add">
          <ac:chgData name="PUJA   KARMAKAR" userId="S::20194981@stu.uob.edu.bh::ed018646-69d6-4956-87fe-2c98072a5650" providerId="AD" clId="Web-{7789E7F5-A707-5F6E-8938-CE1DAA7F0AC6}" dt="2023-05-21T12:39:51.844" v="262"/>
          <ac:spMkLst>
            <pc:docMk/>
            <pc:sldMk cId="677728345" sldId="325"/>
            <ac:spMk id="9" creationId="{554EEE99-A819-C8D3-B906-FFC00670CDBE}"/>
          </ac:spMkLst>
        </pc:spChg>
        <pc:spChg chg="add">
          <ac:chgData name="PUJA   KARMAKAR" userId="S::20194981@stu.uob.edu.bh::ed018646-69d6-4956-87fe-2c98072a5650" providerId="AD" clId="Web-{7789E7F5-A707-5F6E-8938-CE1DAA7F0AC6}" dt="2023-05-21T12:39:51.860" v="263"/>
          <ac:spMkLst>
            <pc:docMk/>
            <pc:sldMk cId="677728345" sldId="325"/>
            <ac:spMk id="11" creationId="{7A0D14E9-4130-83A4-660C-45F254D9B763}"/>
          </ac:spMkLst>
        </pc:spChg>
        <pc:spChg chg="add mod">
          <ac:chgData name="PUJA   KARMAKAR" userId="S::20194981@stu.uob.edu.bh::ed018646-69d6-4956-87fe-2c98072a5650" providerId="AD" clId="Web-{7789E7F5-A707-5F6E-8938-CE1DAA7F0AC6}" dt="2023-05-21T12:47:08.372" v="379" actId="20577"/>
          <ac:spMkLst>
            <pc:docMk/>
            <pc:sldMk cId="677728345" sldId="325"/>
            <ac:spMk id="13" creationId="{348FCE76-0584-F434-994E-7AB1156B8D87}"/>
          </ac:spMkLst>
        </pc:spChg>
        <pc:spChg chg="add">
          <ac:chgData name="PUJA   KARMAKAR" userId="S::20194981@stu.uob.edu.bh::ed018646-69d6-4956-87fe-2c98072a5650" providerId="AD" clId="Web-{7789E7F5-A707-5F6E-8938-CE1DAA7F0AC6}" dt="2023-05-21T12:39:51.875" v="265"/>
          <ac:spMkLst>
            <pc:docMk/>
            <pc:sldMk cId="677728345" sldId="325"/>
            <ac:spMk id="15" creationId="{C44AA235-4452-65E8-318C-E8AB59114BF9}"/>
          </ac:spMkLst>
        </pc:spChg>
        <pc:spChg chg="add">
          <ac:chgData name="PUJA   KARMAKAR" userId="S::20194981@stu.uob.edu.bh::ed018646-69d6-4956-87fe-2c98072a5650" providerId="AD" clId="Web-{7789E7F5-A707-5F6E-8938-CE1DAA7F0AC6}" dt="2023-05-21T12:39:51.875" v="266"/>
          <ac:spMkLst>
            <pc:docMk/>
            <pc:sldMk cId="677728345" sldId="325"/>
            <ac:spMk id="17" creationId="{EE3D845B-F06D-8E82-C986-615227EA8DE1}"/>
          </ac:spMkLst>
        </pc:spChg>
        <pc:spChg chg="add">
          <ac:chgData name="PUJA   KARMAKAR" userId="S::20194981@stu.uob.edu.bh::ed018646-69d6-4956-87fe-2c98072a5650" providerId="AD" clId="Web-{7789E7F5-A707-5F6E-8938-CE1DAA7F0AC6}" dt="2023-05-21T12:39:51.891" v="267"/>
          <ac:spMkLst>
            <pc:docMk/>
            <pc:sldMk cId="677728345" sldId="325"/>
            <ac:spMk id="19" creationId="{A6E9E1C5-B62C-E1CA-7D01-7CFF9F11F326}"/>
          </ac:spMkLst>
        </pc:spChg>
        <pc:spChg chg="add">
          <ac:chgData name="PUJA   KARMAKAR" userId="S::20194981@stu.uob.edu.bh::ed018646-69d6-4956-87fe-2c98072a5650" providerId="AD" clId="Web-{7789E7F5-A707-5F6E-8938-CE1DAA7F0AC6}" dt="2023-05-21T12:39:51.891" v="268"/>
          <ac:spMkLst>
            <pc:docMk/>
            <pc:sldMk cId="677728345" sldId="325"/>
            <ac:spMk id="21" creationId="{88FAE682-91C7-21D6-5088-CAC877066380}"/>
          </ac:spMkLst>
        </pc:spChg>
        <pc:spChg chg="add">
          <ac:chgData name="PUJA   KARMAKAR" userId="S::20194981@stu.uob.edu.bh::ed018646-69d6-4956-87fe-2c98072a5650" providerId="AD" clId="Web-{7789E7F5-A707-5F6E-8938-CE1DAA7F0AC6}" dt="2023-05-21T12:39:51.891" v="269"/>
          <ac:spMkLst>
            <pc:docMk/>
            <pc:sldMk cId="677728345" sldId="325"/>
            <ac:spMk id="23" creationId="{B2E422E7-204A-6B52-2906-A61DA62E8D22}"/>
          </ac:spMkLst>
        </pc:spChg>
        <pc:spChg chg="add">
          <ac:chgData name="PUJA   KARMAKAR" userId="S::20194981@stu.uob.edu.bh::ed018646-69d6-4956-87fe-2c98072a5650" providerId="AD" clId="Web-{7789E7F5-A707-5F6E-8938-CE1DAA7F0AC6}" dt="2023-05-21T12:39:51.906" v="270"/>
          <ac:spMkLst>
            <pc:docMk/>
            <pc:sldMk cId="677728345" sldId="325"/>
            <ac:spMk id="25" creationId="{AADEC004-C764-CD64-AC61-3E27E714F175}"/>
          </ac:spMkLst>
        </pc:spChg>
        <pc:spChg chg="add">
          <ac:chgData name="PUJA   KARMAKAR" userId="S::20194981@stu.uob.edu.bh::ed018646-69d6-4956-87fe-2c98072a5650" providerId="AD" clId="Web-{7789E7F5-A707-5F6E-8938-CE1DAA7F0AC6}" dt="2023-05-21T12:39:51.969" v="273"/>
          <ac:spMkLst>
            <pc:docMk/>
            <pc:sldMk cId="677728345" sldId="325"/>
            <ac:spMk id="31" creationId="{DC3564FD-D411-A15F-683B-8CF0D8E05E4B}"/>
          </ac:spMkLst>
        </pc:spChg>
        <pc:spChg chg="add">
          <ac:chgData name="PUJA   KARMAKAR" userId="S::20194981@stu.uob.edu.bh::ed018646-69d6-4956-87fe-2c98072a5650" providerId="AD" clId="Web-{7789E7F5-A707-5F6E-8938-CE1DAA7F0AC6}" dt="2023-05-21T12:39:51.985" v="274"/>
          <ac:spMkLst>
            <pc:docMk/>
            <pc:sldMk cId="677728345" sldId="325"/>
            <ac:spMk id="33" creationId="{5BDDDE00-2281-B321-F11D-C0E54787D707}"/>
          </ac:spMkLst>
        </pc:spChg>
        <pc:spChg chg="add">
          <ac:chgData name="PUJA   KARMAKAR" userId="S::20194981@stu.uob.edu.bh::ed018646-69d6-4956-87fe-2c98072a5650" providerId="AD" clId="Web-{7789E7F5-A707-5F6E-8938-CE1DAA7F0AC6}" dt="2023-05-21T12:39:52" v="275"/>
          <ac:spMkLst>
            <pc:docMk/>
            <pc:sldMk cId="677728345" sldId="325"/>
            <ac:spMk id="35" creationId="{2BF2555E-FC70-6BC4-01DB-7527EF9F3C6D}"/>
          </ac:spMkLst>
        </pc:spChg>
        <pc:spChg chg="add ord">
          <ac:chgData name="PUJA   KARMAKAR" userId="S::20194981@stu.uob.edu.bh::ed018646-69d6-4956-87fe-2c98072a5650" providerId="AD" clId="Web-{7789E7F5-A707-5F6E-8938-CE1DAA7F0AC6}" dt="2023-05-21T12:40:53.189" v="285"/>
          <ac:spMkLst>
            <pc:docMk/>
            <pc:sldMk cId="677728345" sldId="325"/>
            <ac:spMk id="39" creationId="{02BF5D3B-A252-7DC8-B6D5-B70031782E72}"/>
          </ac:spMkLst>
        </pc:spChg>
        <pc:spChg chg="add del mod">
          <ac:chgData name="PUJA   KARMAKAR" userId="S::20194981@stu.uob.edu.bh::ed018646-69d6-4956-87fe-2c98072a5650" providerId="AD" clId="Web-{7789E7F5-A707-5F6E-8938-CE1DAA7F0AC6}" dt="2023-05-21T12:40:41.142" v="284"/>
          <ac:spMkLst>
            <pc:docMk/>
            <pc:sldMk cId="677728345" sldId="325"/>
            <ac:spMk id="41" creationId="{EECD73B7-ACAA-1106-65BF-360257FA16EF}"/>
          </ac:spMkLst>
        </pc:spChg>
        <pc:spChg chg="add">
          <ac:chgData name="PUJA   KARMAKAR" userId="S::20194981@stu.uob.edu.bh::ed018646-69d6-4956-87fe-2c98072a5650" providerId="AD" clId="Web-{7789E7F5-A707-5F6E-8938-CE1DAA7F0AC6}" dt="2023-05-21T15:44:28.075" v="1864"/>
          <ac:spMkLst>
            <pc:docMk/>
            <pc:sldMk cId="677728345" sldId="325"/>
            <ac:spMk id="43" creationId="{544B6059-B807-0703-FF1F-50A4939B3C8A}"/>
          </ac:spMkLst>
        </pc:spChg>
        <pc:picChg chg="add">
          <ac:chgData name="PUJA   KARMAKAR" userId="S::20194981@stu.uob.edu.bh::ed018646-69d6-4956-87fe-2c98072a5650" providerId="AD" clId="Web-{7789E7F5-A707-5F6E-8938-CE1DAA7F0AC6}" dt="2023-05-21T12:39:51.938" v="271"/>
          <ac:picMkLst>
            <pc:docMk/>
            <pc:sldMk cId="677728345" sldId="325"/>
            <ac:picMk id="27" creationId="{64F2997B-750D-8D09-A89B-42C6A1094E23}"/>
          </ac:picMkLst>
        </pc:picChg>
        <pc:picChg chg="add">
          <ac:chgData name="PUJA   KARMAKAR" userId="S::20194981@stu.uob.edu.bh::ed018646-69d6-4956-87fe-2c98072a5650" providerId="AD" clId="Web-{7789E7F5-A707-5F6E-8938-CE1DAA7F0AC6}" dt="2023-05-21T12:39:51.953" v="272"/>
          <ac:picMkLst>
            <pc:docMk/>
            <pc:sldMk cId="677728345" sldId="325"/>
            <ac:picMk id="29" creationId="{0FE76DB5-CDCF-65D2-AD00-8FBF2C146DC7}"/>
          </ac:picMkLst>
        </pc:picChg>
        <pc:picChg chg="add">
          <ac:chgData name="PUJA   KARMAKAR" userId="S::20194981@stu.uob.edu.bh::ed018646-69d6-4956-87fe-2c98072a5650" providerId="AD" clId="Web-{7789E7F5-A707-5F6E-8938-CE1DAA7F0AC6}" dt="2023-05-21T12:39:52.063" v="276"/>
          <ac:picMkLst>
            <pc:docMk/>
            <pc:sldMk cId="677728345" sldId="325"/>
            <ac:picMk id="37" creationId="{5A6F1227-93DF-7369-F6AA-EFA0287C9434}"/>
          </ac:picMkLst>
        </pc:picChg>
      </pc:sldChg>
      <pc:sldChg chg="addSp delSp modSp add replId">
        <pc:chgData name="PUJA   KARMAKAR" userId="S::20194981@stu.uob.edu.bh::ed018646-69d6-4956-87fe-2c98072a5650" providerId="AD" clId="Web-{7789E7F5-A707-5F6E-8938-CE1DAA7F0AC6}" dt="2023-05-21T15:44:32.731" v="1865"/>
        <pc:sldMkLst>
          <pc:docMk/>
          <pc:sldMk cId="741147484" sldId="326"/>
        </pc:sldMkLst>
        <pc:spChg chg="del">
          <ac:chgData name="PUJA   KARMAKAR" userId="S::20194981@stu.uob.edu.bh::ed018646-69d6-4956-87fe-2c98072a5650" providerId="AD" clId="Web-{7789E7F5-A707-5F6E-8938-CE1DAA7F0AC6}" dt="2023-05-21T12:49:03.328" v="393"/>
          <ac:spMkLst>
            <pc:docMk/>
            <pc:sldMk cId="741147484" sldId="326"/>
            <ac:spMk id="3" creationId="{6130B1A1-5F88-83CE-3605-1A4D3DEA3998}"/>
          </ac:spMkLst>
        </pc:spChg>
        <pc:spChg chg="add mod">
          <ac:chgData name="PUJA   KARMAKAR" userId="S::20194981@stu.uob.edu.bh::ed018646-69d6-4956-87fe-2c98072a5650" providerId="AD" clId="Web-{7789E7F5-A707-5F6E-8938-CE1DAA7F0AC6}" dt="2023-05-21T12:54:26.430" v="517" actId="1076"/>
          <ac:spMkLst>
            <pc:docMk/>
            <pc:sldMk cId="741147484" sldId="326"/>
            <ac:spMk id="4" creationId="{9E3024EC-A904-1160-37C4-FC58A6B1AD95}"/>
          </ac:spMkLst>
        </pc:spChg>
        <pc:spChg chg="del">
          <ac:chgData name="PUJA   KARMAKAR" userId="S::20194981@stu.uob.edu.bh::ed018646-69d6-4956-87fe-2c98072a5650" providerId="AD" clId="Web-{7789E7F5-A707-5F6E-8938-CE1DAA7F0AC6}" dt="2023-05-21T12:49:03.328" v="392"/>
          <ac:spMkLst>
            <pc:docMk/>
            <pc:sldMk cId="741147484" sldId="326"/>
            <ac:spMk id="5" creationId="{AEDD43C8-B6E2-2249-482F-1F2CB49D422A}"/>
          </ac:spMkLst>
        </pc:spChg>
        <pc:spChg chg="del">
          <ac:chgData name="PUJA   KARMAKAR" userId="S::20194981@stu.uob.edu.bh::ed018646-69d6-4956-87fe-2c98072a5650" providerId="AD" clId="Web-{7789E7F5-A707-5F6E-8938-CE1DAA7F0AC6}" dt="2023-05-21T12:49:03.328" v="391"/>
          <ac:spMkLst>
            <pc:docMk/>
            <pc:sldMk cId="741147484" sldId="326"/>
            <ac:spMk id="7" creationId="{6054DC07-6B6C-E52F-46ED-381C35F9F41A}"/>
          </ac:spMkLst>
        </pc:spChg>
        <pc:spChg chg="add mod">
          <ac:chgData name="PUJA   KARMAKAR" userId="S::20194981@stu.uob.edu.bh::ed018646-69d6-4956-87fe-2c98072a5650" providerId="AD" clId="Web-{7789E7F5-A707-5F6E-8938-CE1DAA7F0AC6}" dt="2023-05-21T13:09:56.722" v="667" actId="20577"/>
          <ac:spMkLst>
            <pc:docMk/>
            <pc:sldMk cId="741147484" sldId="326"/>
            <ac:spMk id="8" creationId="{34AF4FF2-67DB-3D93-1480-D7F15424DDA5}"/>
          </ac:spMkLst>
        </pc:spChg>
        <pc:spChg chg="mod">
          <ac:chgData name="PUJA   KARMAKAR" userId="S::20194981@stu.uob.edu.bh::ed018646-69d6-4956-87fe-2c98072a5650" providerId="AD" clId="Web-{7789E7F5-A707-5F6E-8938-CE1DAA7F0AC6}" dt="2023-05-21T13:02:36.413" v="610" actId="14100"/>
          <ac:spMkLst>
            <pc:docMk/>
            <pc:sldMk cId="741147484" sldId="326"/>
            <ac:spMk id="9" creationId="{554EEE99-A819-C8D3-B906-FFC00670CDBE}"/>
          </ac:spMkLst>
        </pc:spChg>
        <pc:spChg chg="del mod">
          <ac:chgData name="PUJA   KARMAKAR" userId="S::20194981@stu.uob.edu.bh::ed018646-69d6-4956-87fe-2c98072a5650" providerId="AD" clId="Web-{7789E7F5-A707-5F6E-8938-CE1DAA7F0AC6}" dt="2023-05-21T12:55:34.010" v="527"/>
          <ac:spMkLst>
            <pc:docMk/>
            <pc:sldMk cId="741147484" sldId="326"/>
            <ac:spMk id="11" creationId="{7A0D14E9-4130-83A4-660C-45F254D9B763}"/>
          </ac:spMkLst>
        </pc:spChg>
        <pc:spChg chg="mod ord">
          <ac:chgData name="PUJA   KARMAKAR" userId="S::20194981@stu.uob.edu.bh::ed018646-69d6-4956-87fe-2c98072a5650" providerId="AD" clId="Web-{7789E7F5-A707-5F6E-8938-CE1DAA7F0AC6}" dt="2023-05-21T12:58:45.345" v="562" actId="1076"/>
          <ac:spMkLst>
            <pc:docMk/>
            <pc:sldMk cId="741147484" sldId="326"/>
            <ac:spMk id="15" creationId="{C44AA235-4452-65E8-318C-E8AB59114BF9}"/>
          </ac:spMkLst>
        </pc:spChg>
        <pc:spChg chg="add mod">
          <ac:chgData name="PUJA   KARMAKAR" userId="S::20194981@stu.uob.edu.bh::ed018646-69d6-4956-87fe-2c98072a5650" providerId="AD" clId="Web-{7789E7F5-A707-5F6E-8938-CE1DAA7F0AC6}" dt="2023-05-21T13:03:25.618" v="628" actId="1076"/>
          <ac:spMkLst>
            <pc:docMk/>
            <pc:sldMk cId="741147484" sldId="326"/>
            <ac:spMk id="16" creationId="{049E514B-3B02-4183-99A1-BA8C13BD26CF}"/>
          </ac:spMkLst>
        </pc:spChg>
        <pc:spChg chg="mod">
          <ac:chgData name="PUJA   KARMAKAR" userId="S::20194981@stu.uob.edu.bh::ed018646-69d6-4956-87fe-2c98072a5650" providerId="AD" clId="Web-{7789E7F5-A707-5F6E-8938-CE1DAA7F0AC6}" dt="2023-05-21T12:53:58.867" v="511" actId="1076"/>
          <ac:spMkLst>
            <pc:docMk/>
            <pc:sldMk cId="741147484" sldId="326"/>
            <ac:spMk id="17" creationId="{EE3D845B-F06D-8E82-C986-615227EA8DE1}"/>
          </ac:spMkLst>
        </pc:spChg>
        <pc:spChg chg="add mod">
          <ac:chgData name="PUJA   KARMAKAR" userId="S::20194981@stu.uob.edu.bh::ed018646-69d6-4956-87fe-2c98072a5650" providerId="AD" clId="Web-{7789E7F5-A707-5F6E-8938-CE1DAA7F0AC6}" dt="2023-05-21T13:10:55.568" v="689" actId="1076"/>
          <ac:spMkLst>
            <pc:docMk/>
            <pc:sldMk cId="741147484" sldId="326"/>
            <ac:spMk id="18" creationId="{DF013BE2-9414-6DDF-D441-2086A68ED623}"/>
          </ac:spMkLst>
        </pc:spChg>
        <pc:spChg chg="del">
          <ac:chgData name="PUJA   KARMAKAR" userId="S::20194981@stu.uob.edu.bh::ed018646-69d6-4956-87fe-2c98072a5650" providerId="AD" clId="Web-{7789E7F5-A707-5F6E-8938-CE1DAA7F0AC6}" dt="2023-05-21T12:49:03.328" v="390"/>
          <ac:spMkLst>
            <pc:docMk/>
            <pc:sldMk cId="741147484" sldId="326"/>
            <ac:spMk id="19" creationId="{A6E9E1C5-B62C-E1CA-7D01-7CFF9F11F326}"/>
          </ac:spMkLst>
        </pc:spChg>
        <pc:spChg chg="mod ord">
          <ac:chgData name="PUJA   KARMAKAR" userId="S::20194981@stu.uob.edu.bh::ed018646-69d6-4956-87fe-2c98072a5650" providerId="AD" clId="Web-{7789E7F5-A707-5F6E-8938-CE1DAA7F0AC6}" dt="2023-05-21T12:58:51.673" v="563" actId="1076"/>
          <ac:spMkLst>
            <pc:docMk/>
            <pc:sldMk cId="741147484" sldId="326"/>
            <ac:spMk id="21" creationId="{88FAE682-91C7-21D6-5088-CAC877066380}"/>
          </ac:spMkLst>
        </pc:spChg>
        <pc:spChg chg="add">
          <ac:chgData name="PUJA   KARMAKAR" userId="S::20194981@stu.uob.edu.bh::ed018646-69d6-4956-87fe-2c98072a5650" providerId="AD" clId="Web-{7789E7F5-A707-5F6E-8938-CE1DAA7F0AC6}" dt="2023-05-21T15:44:32.731" v="1865"/>
          <ac:spMkLst>
            <pc:docMk/>
            <pc:sldMk cId="741147484" sldId="326"/>
            <ac:spMk id="22" creationId="{78C33E4C-0CC9-0DDE-7996-7FB8C2E07BCA}"/>
          </ac:spMkLst>
        </pc:spChg>
        <pc:spChg chg="mod">
          <ac:chgData name="PUJA   KARMAKAR" userId="S::20194981@stu.uob.edu.bh::ed018646-69d6-4956-87fe-2c98072a5650" providerId="AD" clId="Web-{7789E7F5-A707-5F6E-8938-CE1DAA7F0AC6}" dt="2023-05-21T12:53:58.883" v="512" actId="1076"/>
          <ac:spMkLst>
            <pc:docMk/>
            <pc:sldMk cId="741147484" sldId="326"/>
            <ac:spMk id="23" creationId="{B2E422E7-204A-6B52-2906-A61DA62E8D22}"/>
          </ac:spMkLst>
        </pc:spChg>
        <pc:spChg chg="del">
          <ac:chgData name="PUJA   KARMAKAR" userId="S::20194981@stu.uob.edu.bh::ed018646-69d6-4956-87fe-2c98072a5650" providerId="AD" clId="Web-{7789E7F5-A707-5F6E-8938-CE1DAA7F0AC6}" dt="2023-05-21T12:49:03.328" v="389"/>
          <ac:spMkLst>
            <pc:docMk/>
            <pc:sldMk cId="741147484" sldId="326"/>
            <ac:spMk id="25" creationId="{AADEC004-C764-CD64-AC61-3E27E714F175}"/>
          </ac:spMkLst>
        </pc:spChg>
        <pc:spChg chg="del mod">
          <ac:chgData name="PUJA   KARMAKAR" userId="S::20194981@stu.uob.edu.bh::ed018646-69d6-4956-87fe-2c98072a5650" providerId="AD" clId="Web-{7789E7F5-A707-5F6E-8938-CE1DAA7F0AC6}" dt="2023-05-21T12:55:36.495" v="528"/>
          <ac:spMkLst>
            <pc:docMk/>
            <pc:sldMk cId="741147484" sldId="326"/>
            <ac:spMk id="31" creationId="{DC3564FD-D411-A15F-683B-8CF0D8E05E4B}"/>
          </ac:spMkLst>
        </pc:spChg>
        <pc:spChg chg="mod">
          <ac:chgData name="PUJA   KARMAKAR" userId="S::20194981@stu.uob.edu.bh::ed018646-69d6-4956-87fe-2c98072a5650" providerId="AD" clId="Web-{7789E7F5-A707-5F6E-8938-CE1DAA7F0AC6}" dt="2023-05-21T13:02:44.211" v="611" actId="1076"/>
          <ac:spMkLst>
            <pc:docMk/>
            <pc:sldMk cId="741147484" sldId="326"/>
            <ac:spMk id="33" creationId="{5BDDDE00-2281-B321-F11D-C0E54787D707}"/>
          </ac:spMkLst>
        </pc:spChg>
        <pc:spChg chg="del">
          <ac:chgData name="PUJA   KARMAKAR" userId="S::20194981@stu.uob.edu.bh::ed018646-69d6-4956-87fe-2c98072a5650" providerId="AD" clId="Web-{7789E7F5-A707-5F6E-8938-CE1DAA7F0AC6}" dt="2023-05-21T12:49:03.328" v="387"/>
          <ac:spMkLst>
            <pc:docMk/>
            <pc:sldMk cId="741147484" sldId="326"/>
            <ac:spMk id="35" creationId="{2BF2555E-FC70-6BC4-01DB-7527EF9F3C6D}"/>
          </ac:spMkLst>
        </pc:spChg>
        <pc:picChg chg="add mod">
          <ac:chgData name="PUJA   KARMAKAR" userId="S::20194981@stu.uob.edu.bh::ed018646-69d6-4956-87fe-2c98072a5650" providerId="AD" clId="Web-{7789E7F5-A707-5F6E-8938-CE1DAA7F0AC6}" dt="2023-05-21T12:54:20.633" v="516" actId="14100"/>
          <ac:picMkLst>
            <pc:docMk/>
            <pc:sldMk cId="741147484" sldId="326"/>
            <ac:picMk id="2" creationId="{39C77AD3-ABE5-1F0F-22D2-49BCE1821BAE}"/>
          </ac:picMkLst>
        </pc:picChg>
        <pc:picChg chg="add mod ord">
          <ac:chgData name="PUJA   KARMAKAR" userId="S::20194981@stu.uob.edu.bh::ed018646-69d6-4956-87fe-2c98072a5650" providerId="AD" clId="Web-{7789E7F5-A707-5F6E-8938-CE1DAA7F0AC6}" dt="2023-05-21T13:04:01.260" v="633" actId="1076"/>
          <ac:picMkLst>
            <pc:docMk/>
            <pc:sldMk cId="741147484" sldId="326"/>
            <ac:picMk id="6" creationId="{8A736E7F-709A-F895-1E32-237D1CCADA79}"/>
          </ac:picMkLst>
        </pc:picChg>
        <pc:picChg chg="add del mod">
          <ac:chgData name="PUJA   KARMAKAR" userId="S::20194981@stu.uob.edu.bh::ed018646-69d6-4956-87fe-2c98072a5650" providerId="AD" clId="Web-{7789E7F5-A707-5F6E-8938-CE1DAA7F0AC6}" dt="2023-05-21T12:58:24.782" v="557"/>
          <ac:picMkLst>
            <pc:docMk/>
            <pc:sldMk cId="741147484" sldId="326"/>
            <ac:picMk id="10" creationId="{611547CC-C646-23D8-5C2B-CB236E83652D}"/>
          </ac:picMkLst>
        </pc:picChg>
        <pc:picChg chg="add del mod">
          <ac:chgData name="PUJA   KARMAKAR" userId="S::20194981@stu.uob.edu.bh::ed018646-69d6-4956-87fe-2c98072a5650" providerId="AD" clId="Web-{7789E7F5-A707-5F6E-8938-CE1DAA7F0AC6}" dt="2023-05-21T12:58:27.250" v="558"/>
          <ac:picMkLst>
            <pc:docMk/>
            <pc:sldMk cId="741147484" sldId="326"/>
            <ac:picMk id="12" creationId="{4EBE40DF-BD5B-9311-B2DA-2C6DD82D4E1D}"/>
          </ac:picMkLst>
        </pc:picChg>
        <pc:picChg chg="add mod">
          <ac:chgData name="PUJA   KARMAKAR" userId="S::20194981@stu.uob.edu.bh::ed018646-69d6-4956-87fe-2c98072a5650" providerId="AD" clId="Web-{7789E7F5-A707-5F6E-8938-CE1DAA7F0AC6}" dt="2023-05-21T13:03:49.025" v="631" actId="1076"/>
          <ac:picMkLst>
            <pc:docMk/>
            <pc:sldMk cId="741147484" sldId="326"/>
            <ac:picMk id="14" creationId="{3FAD0CBF-32DE-FA68-2C40-9C6622E03416}"/>
          </ac:picMkLst>
        </pc:picChg>
        <pc:picChg chg="del mod">
          <ac:chgData name="PUJA   KARMAKAR" userId="S::20194981@stu.uob.edu.bh::ed018646-69d6-4956-87fe-2c98072a5650" providerId="AD" clId="Web-{7789E7F5-A707-5F6E-8938-CE1DAA7F0AC6}" dt="2023-05-21T12:54:50.181" v="518"/>
          <ac:picMkLst>
            <pc:docMk/>
            <pc:sldMk cId="741147484" sldId="326"/>
            <ac:picMk id="27" creationId="{64F2997B-750D-8D09-A89B-42C6A1094E23}"/>
          </ac:picMkLst>
        </pc:picChg>
        <pc:picChg chg="del">
          <ac:chgData name="PUJA   KARMAKAR" userId="S::20194981@stu.uob.edu.bh::ed018646-69d6-4956-87fe-2c98072a5650" providerId="AD" clId="Web-{7789E7F5-A707-5F6E-8938-CE1DAA7F0AC6}" dt="2023-05-21T12:49:03.328" v="388"/>
          <ac:picMkLst>
            <pc:docMk/>
            <pc:sldMk cId="741147484" sldId="326"/>
            <ac:picMk id="29" creationId="{0FE76DB5-CDCF-65D2-AD00-8FBF2C146DC7}"/>
          </ac:picMkLst>
        </pc:picChg>
        <pc:picChg chg="del mod">
          <ac:chgData name="PUJA   KARMAKAR" userId="S::20194981@stu.uob.edu.bh::ed018646-69d6-4956-87fe-2c98072a5650" providerId="AD" clId="Web-{7789E7F5-A707-5F6E-8938-CE1DAA7F0AC6}" dt="2023-05-21T12:52:01.051" v="481"/>
          <ac:picMkLst>
            <pc:docMk/>
            <pc:sldMk cId="741147484" sldId="326"/>
            <ac:picMk id="37" creationId="{5A6F1227-93DF-7369-F6AA-EFA0287C9434}"/>
          </ac:picMkLst>
        </pc:picChg>
      </pc:sldChg>
      <pc:sldChg chg="addSp delSp modSp new del">
        <pc:chgData name="PUJA   KARMAKAR" userId="S::20194981@stu.uob.edu.bh::ed018646-69d6-4956-87fe-2c98072a5650" providerId="AD" clId="Web-{7789E7F5-A707-5F6E-8938-CE1DAA7F0AC6}" dt="2023-05-21T13:11:06.349" v="691"/>
        <pc:sldMkLst>
          <pc:docMk/>
          <pc:sldMk cId="1097628770" sldId="327"/>
        </pc:sldMkLst>
        <pc:spChg chg="del">
          <ac:chgData name="PUJA   KARMAKAR" userId="S::20194981@stu.uob.edu.bh::ed018646-69d6-4956-87fe-2c98072a5650" providerId="AD" clId="Web-{7789E7F5-A707-5F6E-8938-CE1DAA7F0AC6}" dt="2023-05-21T13:05:20.293" v="640"/>
          <ac:spMkLst>
            <pc:docMk/>
            <pc:sldMk cId="1097628770" sldId="327"/>
            <ac:spMk id="2" creationId="{F413E849-05B2-7E6E-E640-D22C7796C22D}"/>
          </ac:spMkLst>
        </pc:spChg>
        <pc:spChg chg="add del">
          <ac:chgData name="PUJA   KARMAKAR" userId="S::20194981@stu.uob.edu.bh::ed018646-69d6-4956-87fe-2c98072a5650" providerId="AD" clId="Web-{7789E7F5-A707-5F6E-8938-CE1DAA7F0AC6}" dt="2023-05-21T13:08:56.549" v="658"/>
          <ac:spMkLst>
            <pc:docMk/>
            <pc:sldMk cId="1097628770" sldId="327"/>
            <ac:spMk id="4" creationId="{4B317720-64B1-4BD7-F29A-B0091751C3CF}"/>
          </ac:spMkLst>
        </pc:spChg>
        <pc:spChg chg="add mod">
          <ac:chgData name="PUJA   KARMAKAR" userId="S::20194981@stu.uob.edu.bh::ed018646-69d6-4956-87fe-2c98072a5650" providerId="AD" clId="Web-{7789E7F5-A707-5F6E-8938-CE1DAA7F0AC6}" dt="2023-05-21T13:08:27.689" v="655" actId="1076"/>
          <ac:spMkLst>
            <pc:docMk/>
            <pc:sldMk cId="1097628770" sldId="327"/>
            <ac:spMk id="5" creationId="{3530D38E-3CE9-43DF-CCD7-C132DBBBDF49}"/>
          </ac:spMkLst>
        </pc:spChg>
        <pc:spChg chg="add ord">
          <ac:chgData name="PUJA   KARMAKAR" userId="S::20194981@stu.uob.edu.bh::ed018646-69d6-4956-87fe-2c98072a5650" providerId="AD" clId="Web-{7789E7F5-A707-5F6E-8938-CE1DAA7F0AC6}" dt="2023-05-21T13:07:21.640" v="647"/>
          <ac:spMkLst>
            <pc:docMk/>
            <pc:sldMk cId="1097628770" sldId="327"/>
            <ac:spMk id="11" creationId="{8B50A455-6C5F-D0B0-BF4C-F7BD725A7CBF}"/>
          </ac:spMkLst>
        </pc:spChg>
        <pc:spChg chg="add ord">
          <ac:chgData name="PUJA   KARMAKAR" userId="S::20194981@stu.uob.edu.bh::ed018646-69d6-4956-87fe-2c98072a5650" providerId="AD" clId="Web-{7789E7F5-A707-5F6E-8938-CE1DAA7F0AC6}" dt="2023-05-21T13:05:50.153" v="643"/>
          <ac:spMkLst>
            <pc:docMk/>
            <pc:sldMk cId="1097628770" sldId="327"/>
            <ac:spMk id="12" creationId="{41FB3490-7CDC-E3F5-EE18-955A2D7D682D}"/>
          </ac:spMkLst>
        </pc:spChg>
        <pc:spChg chg="add">
          <ac:chgData name="PUJA   KARMAKAR" userId="S::20194981@stu.uob.edu.bh::ed018646-69d6-4956-87fe-2c98072a5650" providerId="AD" clId="Web-{7789E7F5-A707-5F6E-8938-CE1DAA7F0AC6}" dt="2023-05-21T13:05:10.465" v="639"/>
          <ac:spMkLst>
            <pc:docMk/>
            <pc:sldMk cId="1097628770" sldId="327"/>
            <ac:spMk id="13" creationId="{1C5DDFFE-0B48-FD26-967E-12577E207C79}"/>
          </ac:spMkLst>
        </pc:spChg>
        <pc:spChg chg="add">
          <ac:chgData name="PUJA   KARMAKAR" userId="S::20194981@stu.uob.edu.bh::ed018646-69d6-4956-87fe-2c98072a5650" providerId="AD" clId="Web-{7789E7F5-A707-5F6E-8938-CE1DAA7F0AC6}" dt="2023-05-21T13:05:10.465" v="639"/>
          <ac:spMkLst>
            <pc:docMk/>
            <pc:sldMk cId="1097628770" sldId="327"/>
            <ac:spMk id="14" creationId="{42D4C541-C28C-2D76-559E-7CFF01F2ADCF}"/>
          </ac:spMkLst>
        </pc:spChg>
        <pc:spChg chg="add">
          <ac:chgData name="PUJA   KARMAKAR" userId="S::20194981@stu.uob.edu.bh::ed018646-69d6-4956-87fe-2c98072a5650" providerId="AD" clId="Web-{7789E7F5-A707-5F6E-8938-CE1DAA7F0AC6}" dt="2023-05-21T13:05:10.465" v="639"/>
          <ac:spMkLst>
            <pc:docMk/>
            <pc:sldMk cId="1097628770" sldId="327"/>
            <ac:spMk id="17" creationId="{CC87FB65-014C-F2CD-6559-568E7B38738F}"/>
          </ac:spMkLst>
        </pc:spChg>
        <pc:spChg chg="add ord">
          <ac:chgData name="PUJA   KARMAKAR" userId="S::20194981@stu.uob.edu.bh::ed018646-69d6-4956-87fe-2c98072a5650" providerId="AD" clId="Web-{7789E7F5-A707-5F6E-8938-CE1DAA7F0AC6}" dt="2023-05-21T13:05:29.371" v="641"/>
          <ac:spMkLst>
            <pc:docMk/>
            <pc:sldMk cId="1097628770" sldId="327"/>
            <ac:spMk id="18" creationId="{6D510F17-F89D-C870-EF3A-83EB81C9182A}"/>
          </ac:spMkLst>
        </pc:spChg>
        <pc:spChg chg="add ord">
          <ac:chgData name="PUJA   KARMAKAR" userId="S::20194981@stu.uob.edu.bh::ed018646-69d6-4956-87fe-2c98072a5650" providerId="AD" clId="Web-{7789E7F5-A707-5F6E-8938-CE1DAA7F0AC6}" dt="2023-05-21T13:06:08.247" v="645"/>
          <ac:spMkLst>
            <pc:docMk/>
            <pc:sldMk cId="1097628770" sldId="327"/>
            <ac:spMk id="19" creationId="{08ABA1D4-0AA0-7694-42CF-C2889C41C65D}"/>
          </ac:spMkLst>
        </pc:spChg>
        <pc:spChg chg="add">
          <ac:chgData name="PUJA   KARMAKAR" userId="S::20194981@stu.uob.edu.bh::ed018646-69d6-4956-87fe-2c98072a5650" providerId="AD" clId="Web-{7789E7F5-A707-5F6E-8938-CE1DAA7F0AC6}" dt="2023-05-21T13:05:10.465" v="639"/>
          <ac:spMkLst>
            <pc:docMk/>
            <pc:sldMk cId="1097628770" sldId="327"/>
            <ac:spMk id="20" creationId="{4CF55C71-3E0B-377A-111A-4A7F39C2FD7D}"/>
          </ac:spMkLst>
        </pc:spChg>
        <pc:spChg chg="add ord">
          <ac:chgData name="PUJA   KARMAKAR" userId="S::20194981@stu.uob.edu.bh::ed018646-69d6-4956-87fe-2c98072a5650" providerId="AD" clId="Web-{7789E7F5-A707-5F6E-8938-CE1DAA7F0AC6}" dt="2023-05-21T13:06:01.200" v="644"/>
          <ac:spMkLst>
            <pc:docMk/>
            <pc:sldMk cId="1097628770" sldId="327"/>
            <ac:spMk id="21" creationId="{7E7BFE5F-A80A-37E8-1559-715E41D77978}"/>
          </ac:spMkLst>
        </pc:spChg>
        <pc:spChg chg="add">
          <ac:chgData name="PUJA   KARMAKAR" userId="S::20194981@stu.uob.edu.bh::ed018646-69d6-4956-87fe-2c98072a5650" providerId="AD" clId="Web-{7789E7F5-A707-5F6E-8938-CE1DAA7F0AC6}" dt="2023-05-21T13:05:10.465" v="639"/>
          <ac:spMkLst>
            <pc:docMk/>
            <pc:sldMk cId="1097628770" sldId="327"/>
            <ac:spMk id="22" creationId="{53943B4D-3D94-F84D-2483-DB632170A8C1}"/>
          </ac:spMkLst>
        </pc:spChg>
        <pc:spChg chg="add">
          <ac:chgData name="PUJA   KARMAKAR" userId="S::20194981@stu.uob.edu.bh::ed018646-69d6-4956-87fe-2c98072a5650" providerId="AD" clId="Web-{7789E7F5-A707-5F6E-8938-CE1DAA7F0AC6}" dt="2023-05-21T13:05:10.465" v="639"/>
          <ac:spMkLst>
            <pc:docMk/>
            <pc:sldMk cId="1097628770" sldId="327"/>
            <ac:spMk id="23" creationId="{3DDAD386-DEEC-6F55-6D48-1065E63D5ABE}"/>
          </ac:spMkLst>
        </pc:spChg>
        <pc:spChg chg="add mod ord">
          <ac:chgData name="PUJA   KARMAKAR" userId="S::20194981@stu.uob.edu.bh::ed018646-69d6-4956-87fe-2c98072a5650" providerId="AD" clId="Web-{7789E7F5-A707-5F6E-8938-CE1DAA7F0AC6}" dt="2023-05-21T13:08:23.360" v="654"/>
          <ac:spMkLst>
            <pc:docMk/>
            <pc:sldMk cId="1097628770" sldId="327"/>
            <ac:spMk id="25" creationId="{AFD158C7-3D73-0B69-47DC-BACE89737C78}"/>
          </ac:spMkLst>
        </pc:spChg>
        <pc:grpChg chg="add mod">
          <ac:chgData name="PUJA   KARMAKAR" userId="S::20194981@stu.uob.edu.bh::ed018646-69d6-4956-87fe-2c98072a5650" providerId="AD" clId="Web-{7789E7F5-A707-5F6E-8938-CE1DAA7F0AC6}" dt="2023-05-21T13:08:49.549" v="657" actId="1076"/>
          <ac:grpSpMkLst>
            <pc:docMk/>
            <pc:sldMk cId="1097628770" sldId="327"/>
            <ac:grpSpMk id="6" creationId="{E551A448-96D7-72E6-64DB-8B8A0B30C8D4}"/>
          </ac:grpSpMkLst>
        </pc:grpChg>
        <pc:grpChg chg="add">
          <ac:chgData name="PUJA   KARMAKAR" userId="S::20194981@stu.uob.edu.bh::ed018646-69d6-4956-87fe-2c98072a5650" providerId="AD" clId="Web-{7789E7F5-A707-5F6E-8938-CE1DAA7F0AC6}" dt="2023-05-21T13:05:10.465" v="639"/>
          <ac:grpSpMkLst>
            <pc:docMk/>
            <pc:sldMk cId="1097628770" sldId="327"/>
            <ac:grpSpMk id="15" creationId="{5E4E74FD-0C18-3BFC-3F29-5FEDC0DD070E}"/>
          </ac:grpSpMkLst>
        </pc:grpChg>
        <pc:grpChg chg="add">
          <ac:chgData name="PUJA   KARMAKAR" userId="S::20194981@stu.uob.edu.bh::ed018646-69d6-4956-87fe-2c98072a5650" providerId="AD" clId="Web-{7789E7F5-A707-5F6E-8938-CE1DAA7F0AC6}" dt="2023-05-21T13:05:10.465" v="639"/>
          <ac:grpSpMkLst>
            <pc:docMk/>
            <pc:sldMk cId="1097628770" sldId="327"/>
            <ac:grpSpMk id="16" creationId="{E4CC6733-9CAB-A8EB-A283-2A32D7391BEC}"/>
          </ac:grpSpMkLst>
        </pc:grpChg>
        <pc:picChg chg="add">
          <ac:chgData name="PUJA   KARMAKAR" userId="S::20194981@stu.uob.edu.bh::ed018646-69d6-4956-87fe-2c98072a5650" providerId="AD" clId="Web-{7789E7F5-A707-5F6E-8938-CE1DAA7F0AC6}" dt="2023-05-21T13:05:10.465" v="639"/>
          <ac:picMkLst>
            <pc:docMk/>
            <pc:sldMk cId="1097628770" sldId="327"/>
            <ac:picMk id="7" creationId="{91D91D10-D0F3-C689-3788-8F9750352C80}"/>
          </ac:picMkLst>
        </pc:picChg>
        <pc:picChg chg="add">
          <ac:chgData name="PUJA   KARMAKAR" userId="S::20194981@stu.uob.edu.bh::ed018646-69d6-4956-87fe-2c98072a5650" providerId="AD" clId="Web-{7789E7F5-A707-5F6E-8938-CE1DAA7F0AC6}" dt="2023-05-21T13:05:10.465" v="639"/>
          <ac:picMkLst>
            <pc:docMk/>
            <pc:sldMk cId="1097628770" sldId="327"/>
            <ac:picMk id="8" creationId="{F7D53A62-8DBF-D97A-29BA-BBF69C58B54F}"/>
          </ac:picMkLst>
        </pc:picChg>
        <pc:picChg chg="add">
          <ac:chgData name="PUJA   KARMAKAR" userId="S::20194981@stu.uob.edu.bh::ed018646-69d6-4956-87fe-2c98072a5650" providerId="AD" clId="Web-{7789E7F5-A707-5F6E-8938-CE1DAA7F0AC6}" dt="2023-05-21T13:05:10.465" v="639"/>
          <ac:picMkLst>
            <pc:docMk/>
            <pc:sldMk cId="1097628770" sldId="327"/>
            <ac:picMk id="9" creationId="{BF2E0CEB-9339-A6C9-86DC-F4DE456B7DFE}"/>
          </ac:picMkLst>
        </pc:picChg>
        <pc:picChg chg="add">
          <ac:chgData name="PUJA   KARMAKAR" userId="S::20194981@stu.uob.edu.bh::ed018646-69d6-4956-87fe-2c98072a5650" providerId="AD" clId="Web-{7789E7F5-A707-5F6E-8938-CE1DAA7F0AC6}" dt="2023-05-21T13:05:10.465" v="639"/>
          <ac:picMkLst>
            <pc:docMk/>
            <pc:sldMk cId="1097628770" sldId="327"/>
            <ac:picMk id="10" creationId="{51BB5112-03C3-EDC5-89EF-8967A0F32287}"/>
          </ac:picMkLst>
        </pc:picChg>
      </pc:sldChg>
      <pc:sldChg chg="addSp delSp modSp add replId">
        <pc:chgData name="PUJA   KARMAKAR" userId="S::20194981@stu.uob.edu.bh::ed018646-69d6-4956-87fe-2c98072a5650" providerId="AD" clId="Web-{7789E7F5-A707-5F6E-8938-CE1DAA7F0AC6}" dt="2023-05-21T15:44:47.356" v="1869"/>
        <pc:sldMkLst>
          <pc:docMk/>
          <pc:sldMk cId="406038727" sldId="328"/>
        </pc:sldMkLst>
        <pc:spChg chg="del">
          <ac:chgData name="PUJA   KARMAKAR" userId="S::20194981@stu.uob.edu.bh::ed018646-69d6-4956-87fe-2c98072a5650" providerId="AD" clId="Web-{7789E7F5-A707-5F6E-8938-CE1DAA7F0AC6}" dt="2023-05-21T13:11:22.709" v="692"/>
          <ac:spMkLst>
            <pc:docMk/>
            <pc:sldMk cId="406038727" sldId="328"/>
            <ac:spMk id="3" creationId="{9A897953-64DD-4460-38DD-F36C64C30F6A}"/>
          </ac:spMkLst>
        </pc:spChg>
        <pc:spChg chg="add">
          <ac:chgData name="PUJA   KARMAKAR" userId="S::20194981@stu.uob.edu.bh::ed018646-69d6-4956-87fe-2c98072a5650" providerId="AD" clId="Web-{7789E7F5-A707-5F6E-8938-CE1DAA7F0AC6}" dt="2023-05-21T15:44:47.356" v="1869"/>
          <ac:spMkLst>
            <pc:docMk/>
            <pc:sldMk cId="406038727" sldId="328"/>
            <ac:spMk id="4" creationId="{56D7F1B3-836F-1E83-5143-3050EAD2BFE2}"/>
          </ac:spMkLst>
        </pc:spChg>
        <pc:spChg chg="mod">
          <ac:chgData name="PUJA   KARMAKAR" userId="S::20194981@stu.uob.edu.bh::ed018646-69d6-4956-87fe-2c98072a5650" providerId="AD" clId="Web-{7789E7F5-A707-5F6E-8938-CE1DAA7F0AC6}" dt="2023-05-21T13:12:36.680" v="704" actId="1076"/>
          <ac:spMkLst>
            <pc:docMk/>
            <pc:sldMk cId="406038727" sldId="328"/>
            <ac:spMk id="11" creationId="{8B50A455-6C5F-D0B0-BF4C-F7BD725A7CBF}"/>
          </ac:spMkLst>
        </pc:spChg>
        <pc:spChg chg="mod">
          <ac:chgData name="PUJA   KARMAKAR" userId="S::20194981@stu.uob.edu.bh::ed018646-69d6-4956-87fe-2c98072a5650" providerId="AD" clId="Web-{7789E7F5-A707-5F6E-8938-CE1DAA7F0AC6}" dt="2023-05-21T13:16:34.155" v="745" actId="14100"/>
          <ac:spMkLst>
            <pc:docMk/>
            <pc:sldMk cId="406038727" sldId="328"/>
            <ac:spMk id="12" creationId="{41FB3490-7CDC-E3F5-EE18-955A2D7D682D}"/>
          </ac:spMkLst>
        </pc:spChg>
        <pc:spChg chg="mod">
          <ac:chgData name="PUJA   KARMAKAR" userId="S::20194981@stu.uob.edu.bh::ed018646-69d6-4956-87fe-2c98072a5650" providerId="AD" clId="Web-{7789E7F5-A707-5F6E-8938-CE1DAA7F0AC6}" dt="2023-05-21T13:11:35.334" v="694"/>
          <ac:spMkLst>
            <pc:docMk/>
            <pc:sldMk cId="406038727" sldId="328"/>
            <ac:spMk id="14" creationId="{42D4C541-C28C-2D76-559E-7CFF01F2ADCF}"/>
          </ac:spMkLst>
        </pc:spChg>
        <pc:spChg chg="mod">
          <ac:chgData name="PUJA   KARMAKAR" userId="S::20194981@stu.uob.edu.bh::ed018646-69d6-4956-87fe-2c98072a5650" providerId="AD" clId="Web-{7789E7F5-A707-5F6E-8938-CE1DAA7F0AC6}" dt="2023-05-21T13:14:30.386" v="728" actId="1076"/>
          <ac:spMkLst>
            <pc:docMk/>
            <pc:sldMk cId="406038727" sldId="328"/>
            <ac:spMk id="17" creationId="{CC87FB65-014C-F2CD-6559-568E7B38738F}"/>
          </ac:spMkLst>
        </pc:spChg>
        <pc:spChg chg="mod">
          <ac:chgData name="PUJA   KARMAKAR" userId="S::20194981@stu.uob.edu.bh::ed018646-69d6-4956-87fe-2c98072a5650" providerId="AD" clId="Web-{7789E7F5-A707-5F6E-8938-CE1DAA7F0AC6}" dt="2023-05-21T13:16:11.545" v="740" actId="14100"/>
          <ac:spMkLst>
            <pc:docMk/>
            <pc:sldMk cId="406038727" sldId="328"/>
            <ac:spMk id="18" creationId="{6D510F17-F89D-C870-EF3A-83EB81C9182A}"/>
          </ac:spMkLst>
        </pc:spChg>
        <pc:spChg chg="del">
          <ac:chgData name="PUJA   KARMAKAR" userId="S::20194981@stu.uob.edu.bh::ed018646-69d6-4956-87fe-2c98072a5650" providerId="AD" clId="Web-{7789E7F5-A707-5F6E-8938-CE1DAA7F0AC6}" dt="2023-05-21T13:13:39.713" v="713"/>
          <ac:spMkLst>
            <pc:docMk/>
            <pc:sldMk cId="406038727" sldId="328"/>
            <ac:spMk id="19" creationId="{08ABA1D4-0AA0-7694-42CF-C2889C41C65D}"/>
          </ac:spMkLst>
        </pc:spChg>
        <pc:spChg chg="mod">
          <ac:chgData name="PUJA   KARMAKAR" userId="S::20194981@stu.uob.edu.bh::ed018646-69d6-4956-87fe-2c98072a5650" providerId="AD" clId="Web-{7789E7F5-A707-5F6E-8938-CE1DAA7F0AC6}" dt="2023-05-21T13:14:23.355" v="727" actId="1076"/>
          <ac:spMkLst>
            <pc:docMk/>
            <pc:sldMk cId="406038727" sldId="328"/>
            <ac:spMk id="20" creationId="{4CF55C71-3E0B-377A-111A-4A7F39C2FD7D}"/>
          </ac:spMkLst>
        </pc:spChg>
        <pc:spChg chg="del mod">
          <ac:chgData name="PUJA   KARMAKAR" userId="S::20194981@stu.uob.edu.bh::ed018646-69d6-4956-87fe-2c98072a5650" providerId="AD" clId="Web-{7789E7F5-A707-5F6E-8938-CE1DAA7F0AC6}" dt="2023-05-21T13:13:51.557" v="716"/>
          <ac:spMkLst>
            <pc:docMk/>
            <pc:sldMk cId="406038727" sldId="328"/>
            <ac:spMk id="21" creationId="{7E7BFE5F-A80A-37E8-1559-715E41D77978}"/>
          </ac:spMkLst>
        </pc:spChg>
        <pc:spChg chg="mod">
          <ac:chgData name="PUJA   KARMAKAR" userId="S::20194981@stu.uob.edu.bh::ed018646-69d6-4956-87fe-2c98072a5650" providerId="AD" clId="Web-{7789E7F5-A707-5F6E-8938-CE1DAA7F0AC6}" dt="2023-05-21T13:15:02.387" v="729" actId="1076"/>
          <ac:spMkLst>
            <pc:docMk/>
            <pc:sldMk cId="406038727" sldId="328"/>
            <ac:spMk id="22" creationId="{53943B4D-3D94-F84D-2483-DB632170A8C1}"/>
          </ac:spMkLst>
        </pc:spChg>
        <pc:spChg chg="mod">
          <ac:chgData name="PUJA   KARMAKAR" userId="S::20194981@stu.uob.edu.bh::ed018646-69d6-4956-87fe-2c98072a5650" providerId="AD" clId="Web-{7789E7F5-A707-5F6E-8938-CE1DAA7F0AC6}" dt="2023-05-21T13:15:10.028" v="730" actId="1076"/>
          <ac:spMkLst>
            <pc:docMk/>
            <pc:sldMk cId="406038727" sldId="328"/>
            <ac:spMk id="23" creationId="{3DDAD386-DEEC-6F55-6D48-1065E63D5ABE}"/>
          </ac:spMkLst>
        </pc:spChg>
        <pc:grpChg chg="add del mod">
          <ac:chgData name="PUJA   KARMAKAR" userId="S::20194981@stu.uob.edu.bh::ed018646-69d6-4956-87fe-2c98072a5650" providerId="AD" clId="Web-{7789E7F5-A707-5F6E-8938-CE1DAA7F0AC6}" dt="2023-05-21T13:16:47.671" v="747" actId="1076"/>
          <ac:grpSpMkLst>
            <pc:docMk/>
            <pc:sldMk cId="406038727" sldId="328"/>
            <ac:grpSpMk id="6" creationId="{E551A448-96D7-72E6-64DB-8B8A0B30C8D4}"/>
          </ac:grpSpMkLst>
        </pc:grpChg>
        <pc:grpChg chg="del">
          <ac:chgData name="PUJA   KARMAKAR" userId="S::20194981@stu.uob.edu.bh::ed018646-69d6-4956-87fe-2c98072a5650" providerId="AD" clId="Web-{7789E7F5-A707-5F6E-8938-CE1DAA7F0AC6}" dt="2023-05-21T13:13:39.713" v="713"/>
          <ac:grpSpMkLst>
            <pc:docMk/>
            <pc:sldMk cId="406038727" sldId="328"/>
            <ac:grpSpMk id="16" creationId="{E4CC6733-9CAB-A8EB-A283-2A32D7391BEC}"/>
          </ac:grpSpMkLst>
        </pc:grpChg>
        <pc:picChg chg="mod">
          <ac:chgData name="PUJA   KARMAKAR" userId="S::20194981@stu.uob.edu.bh::ed018646-69d6-4956-87fe-2c98072a5650" providerId="AD" clId="Web-{7789E7F5-A707-5F6E-8938-CE1DAA7F0AC6}" dt="2023-05-21T13:11:46.194" v="696" actId="1076"/>
          <ac:picMkLst>
            <pc:docMk/>
            <pc:sldMk cId="406038727" sldId="328"/>
            <ac:picMk id="7" creationId="{91D91D10-D0F3-C689-3788-8F9750352C80}"/>
          </ac:picMkLst>
        </pc:picChg>
        <pc:picChg chg="mod">
          <ac:chgData name="PUJA   KARMAKAR" userId="S::20194981@stu.uob.edu.bh::ed018646-69d6-4956-87fe-2c98072a5650" providerId="AD" clId="Web-{7789E7F5-A707-5F6E-8938-CE1DAA7F0AC6}" dt="2023-05-21T13:12:21.648" v="702" actId="1076"/>
          <ac:picMkLst>
            <pc:docMk/>
            <pc:sldMk cId="406038727" sldId="328"/>
            <ac:picMk id="8" creationId="{F7D53A62-8DBF-D97A-29BA-BBF69C58B54F}"/>
          </ac:picMkLst>
        </pc:picChg>
        <pc:picChg chg="mod">
          <ac:chgData name="PUJA   KARMAKAR" userId="S::20194981@stu.uob.edu.bh::ed018646-69d6-4956-87fe-2c98072a5650" providerId="AD" clId="Web-{7789E7F5-A707-5F6E-8938-CE1DAA7F0AC6}" dt="2023-05-21T13:16:52.124" v="748" actId="1076"/>
          <ac:picMkLst>
            <pc:docMk/>
            <pc:sldMk cId="406038727" sldId="328"/>
            <ac:picMk id="9" creationId="{BF2E0CEB-9339-A6C9-86DC-F4DE456B7DFE}"/>
          </ac:picMkLst>
        </pc:picChg>
        <pc:picChg chg="mod">
          <ac:chgData name="PUJA   KARMAKAR" userId="S::20194981@stu.uob.edu.bh::ed018646-69d6-4956-87fe-2c98072a5650" providerId="AD" clId="Web-{7789E7F5-A707-5F6E-8938-CE1DAA7F0AC6}" dt="2023-05-21T13:16:24.139" v="743" actId="14100"/>
          <ac:picMkLst>
            <pc:docMk/>
            <pc:sldMk cId="406038727" sldId="328"/>
            <ac:picMk id="10" creationId="{51BB5112-03C3-EDC5-89EF-8967A0F32287}"/>
          </ac:picMkLst>
        </pc:picChg>
      </pc:sldChg>
      <pc:sldChg chg="add del replId">
        <pc:chgData name="PUJA   KARMAKAR" userId="S::20194981@stu.uob.edu.bh::ed018646-69d6-4956-87fe-2c98072a5650" providerId="AD" clId="Web-{7789E7F5-A707-5F6E-8938-CE1DAA7F0AC6}" dt="2023-05-21T13:07:53.375" v="649"/>
        <pc:sldMkLst>
          <pc:docMk/>
          <pc:sldMk cId="3357218660" sldId="328"/>
        </pc:sldMkLst>
      </pc:sldChg>
      <pc:sldChg chg="addSp delSp modSp new ord">
        <pc:chgData name="PUJA   KARMAKAR" userId="S::20194981@stu.uob.edu.bh::ed018646-69d6-4956-87fe-2c98072a5650" providerId="AD" clId="Web-{7789E7F5-A707-5F6E-8938-CE1DAA7F0AC6}" dt="2023-05-21T15:53:23.261" v="1965" actId="1076"/>
        <pc:sldMkLst>
          <pc:docMk/>
          <pc:sldMk cId="1449444085" sldId="329"/>
        </pc:sldMkLst>
        <pc:spChg chg="del">
          <ac:chgData name="PUJA   KARMAKAR" userId="S::20194981@stu.uob.edu.bh::ed018646-69d6-4956-87fe-2c98072a5650" providerId="AD" clId="Web-{7789E7F5-A707-5F6E-8938-CE1DAA7F0AC6}" dt="2023-05-21T13:18:39.721" v="756"/>
          <ac:spMkLst>
            <pc:docMk/>
            <pc:sldMk cId="1449444085" sldId="329"/>
            <ac:spMk id="2" creationId="{CE78B616-EFC6-2B16-F357-E4F3A86EE9F5}"/>
          </ac:spMkLst>
        </pc:spChg>
        <pc:spChg chg="del">
          <ac:chgData name="PUJA   KARMAKAR" userId="S::20194981@stu.uob.edu.bh::ed018646-69d6-4956-87fe-2c98072a5650" providerId="AD" clId="Web-{7789E7F5-A707-5F6E-8938-CE1DAA7F0AC6}" dt="2023-05-21T13:18:37.534" v="755"/>
          <ac:spMkLst>
            <pc:docMk/>
            <pc:sldMk cId="1449444085" sldId="329"/>
            <ac:spMk id="3" creationId="{DF79169B-521B-EB5C-07FD-AC5861909972}"/>
          </ac:spMkLst>
        </pc:spChg>
        <pc:spChg chg="del">
          <ac:chgData name="PUJA   KARMAKAR" userId="S::20194981@stu.uob.edu.bh::ed018646-69d6-4956-87fe-2c98072a5650" providerId="AD" clId="Web-{7789E7F5-A707-5F6E-8938-CE1DAA7F0AC6}" dt="2023-05-21T15:45:04.654" v="1872"/>
          <ac:spMkLst>
            <pc:docMk/>
            <pc:sldMk cId="1449444085" sldId="329"/>
            <ac:spMk id="4" creationId="{258D0437-997B-74A9-DF26-7EF6FD40E0F2}"/>
          </ac:spMkLst>
        </pc:spChg>
        <pc:spChg chg="mod">
          <ac:chgData name="PUJA   KARMAKAR" userId="S::20194981@stu.uob.edu.bh::ed018646-69d6-4956-87fe-2c98072a5650" providerId="AD" clId="Web-{7789E7F5-A707-5F6E-8938-CE1DAA7F0AC6}" dt="2023-05-21T13:34:20.325" v="938" actId="1076"/>
          <ac:spMkLst>
            <pc:docMk/>
            <pc:sldMk cId="1449444085" sldId="329"/>
            <ac:spMk id="10" creationId="{6448BCF6-A431-EC75-A8C3-C5EE6E0E22C0}"/>
          </ac:spMkLst>
        </pc:spChg>
        <pc:spChg chg="mod">
          <ac:chgData name="PUJA   KARMAKAR" userId="S::20194981@stu.uob.edu.bh::ed018646-69d6-4956-87fe-2c98072a5650" providerId="AD" clId="Web-{7789E7F5-A707-5F6E-8938-CE1DAA7F0AC6}" dt="2023-05-21T13:32:54.073" v="920" actId="1076"/>
          <ac:spMkLst>
            <pc:docMk/>
            <pc:sldMk cId="1449444085" sldId="329"/>
            <ac:spMk id="11" creationId="{4AE52DC9-130B-8482-7283-12039A04D871}"/>
          </ac:spMkLst>
        </pc:spChg>
        <pc:spChg chg="mod">
          <ac:chgData name="PUJA   KARMAKAR" userId="S::20194981@stu.uob.edu.bh::ed018646-69d6-4956-87fe-2c98072a5650" providerId="AD" clId="Web-{7789E7F5-A707-5F6E-8938-CE1DAA7F0AC6}" dt="2023-05-21T13:35:25.467" v="946" actId="14100"/>
          <ac:spMkLst>
            <pc:docMk/>
            <pc:sldMk cId="1449444085" sldId="329"/>
            <ac:spMk id="15" creationId="{BE69673D-D8CA-5F43-F489-8EA9DB70823F}"/>
          </ac:spMkLst>
        </pc:spChg>
        <pc:spChg chg="mod">
          <ac:chgData name="PUJA   KARMAKAR" userId="S::20194981@stu.uob.edu.bh::ed018646-69d6-4956-87fe-2c98072a5650" providerId="AD" clId="Web-{7789E7F5-A707-5F6E-8938-CE1DAA7F0AC6}" dt="2023-05-21T13:36:03.031" v="954" actId="1076"/>
          <ac:spMkLst>
            <pc:docMk/>
            <pc:sldMk cId="1449444085" sldId="329"/>
            <ac:spMk id="18" creationId="{BEBBBB0F-782F-7976-3EC0-93DA141ED981}"/>
          </ac:spMkLst>
        </pc:spChg>
        <pc:spChg chg="mod">
          <ac:chgData name="PUJA   KARMAKAR" userId="S::20194981@stu.uob.edu.bh::ed018646-69d6-4956-87fe-2c98072a5650" providerId="AD" clId="Web-{7789E7F5-A707-5F6E-8938-CE1DAA7F0AC6}" dt="2023-05-21T13:35:31.764" v="947" actId="1076"/>
          <ac:spMkLst>
            <pc:docMk/>
            <pc:sldMk cId="1449444085" sldId="329"/>
            <ac:spMk id="19" creationId="{D2C8739D-5041-6F36-B4F7-2918E567D351}"/>
          </ac:spMkLst>
        </pc:spChg>
        <pc:spChg chg="add del">
          <ac:chgData name="PUJA   KARMAKAR" userId="S::20194981@stu.uob.edu.bh::ed018646-69d6-4956-87fe-2c98072a5650" providerId="AD" clId="Web-{7789E7F5-A707-5F6E-8938-CE1DAA7F0AC6}" dt="2023-05-21T13:18:44.596" v="765"/>
          <ac:spMkLst>
            <pc:docMk/>
            <pc:sldMk cId="1449444085" sldId="329"/>
            <ac:spMk id="26" creationId="{0FA62E98-651A-A960-B426-773388FC0EA8}"/>
          </ac:spMkLst>
        </pc:spChg>
        <pc:spChg chg="add mod">
          <ac:chgData name="PUJA   KARMAKAR" userId="S::20194981@stu.uob.edu.bh::ed018646-69d6-4956-87fe-2c98072a5650" providerId="AD" clId="Web-{7789E7F5-A707-5F6E-8938-CE1DAA7F0AC6}" dt="2023-05-21T13:31:36.492" v="888" actId="20577"/>
          <ac:spMkLst>
            <pc:docMk/>
            <pc:sldMk cId="1449444085" sldId="329"/>
            <ac:spMk id="28" creationId="{34FD4AED-DD43-38E9-18DB-513F5A86B451}"/>
          </ac:spMkLst>
        </pc:spChg>
        <pc:spChg chg="add mod ord">
          <ac:chgData name="PUJA   KARMAKAR" userId="S::20194981@stu.uob.edu.bh::ed018646-69d6-4956-87fe-2c98072a5650" providerId="AD" clId="Web-{7789E7F5-A707-5F6E-8938-CE1DAA7F0AC6}" dt="2023-05-21T13:19:15.691" v="769"/>
          <ac:spMkLst>
            <pc:docMk/>
            <pc:sldMk cId="1449444085" sldId="329"/>
            <ac:spMk id="30" creationId="{EB520BF1-4962-8299-A295-F66F4AAB64ED}"/>
          </ac:spMkLst>
        </pc:spChg>
        <pc:spChg chg="add mod">
          <ac:chgData name="PUJA   KARMAKAR" userId="S::20194981@stu.uob.edu.bh::ed018646-69d6-4956-87fe-2c98072a5650" providerId="AD" clId="Web-{7789E7F5-A707-5F6E-8938-CE1DAA7F0AC6}" dt="2023-05-21T15:53:23.261" v="1965" actId="1076"/>
          <ac:spMkLst>
            <pc:docMk/>
            <pc:sldMk cId="1449444085" sldId="329"/>
            <ac:spMk id="32" creationId="{E026B6FB-86A3-54CC-CC45-6DA15520459B}"/>
          </ac:spMkLst>
        </pc:spChg>
        <pc:spChg chg="add">
          <ac:chgData name="PUJA   KARMAKAR" userId="S::20194981@stu.uob.edu.bh::ed018646-69d6-4956-87fe-2c98072a5650" providerId="AD" clId="Web-{7789E7F5-A707-5F6E-8938-CE1DAA7F0AC6}" dt="2023-05-21T15:45:05.419" v="1873"/>
          <ac:spMkLst>
            <pc:docMk/>
            <pc:sldMk cId="1449444085" sldId="329"/>
            <ac:spMk id="34" creationId="{D78609E6-893D-5C96-564C-F8EC6C4BB38A}"/>
          </ac:spMkLst>
        </pc:spChg>
        <pc:grpChg chg="add mod">
          <ac:chgData name="PUJA   KARMAKAR" userId="S::20194981@stu.uob.edu.bh::ed018646-69d6-4956-87fe-2c98072a5650" providerId="AD" clId="Web-{7789E7F5-A707-5F6E-8938-CE1DAA7F0AC6}" dt="2023-05-21T13:37:18.580" v="968" actId="1076"/>
          <ac:grpSpMkLst>
            <pc:docMk/>
            <pc:sldMk cId="1449444085" sldId="329"/>
            <ac:grpSpMk id="8" creationId="{8AC288B2-B895-19C5-7C27-1D5497377BF1}"/>
          </ac:grpSpMkLst>
        </pc:grpChg>
        <pc:grpChg chg="add mod">
          <ac:chgData name="PUJA   KARMAKAR" userId="S::20194981@stu.uob.edu.bh::ed018646-69d6-4956-87fe-2c98072a5650" providerId="AD" clId="Web-{7789E7F5-A707-5F6E-8938-CE1DAA7F0AC6}" dt="2023-05-21T13:37:18.595" v="969" actId="1076"/>
          <ac:grpSpMkLst>
            <pc:docMk/>
            <pc:sldMk cId="1449444085" sldId="329"/>
            <ac:grpSpMk id="12" creationId="{1714CCA4-7CED-905E-F1C6-866282C4C87B}"/>
          </ac:grpSpMkLst>
        </pc:grpChg>
        <pc:grpChg chg="add mod">
          <ac:chgData name="PUJA   KARMAKAR" userId="S::20194981@stu.uob.edu.bh::ed018646-69d6-4956-87fe-2c98072a5650" providerId="AD" clId="Web-{7789E7F5-A707-5F6E-8938-CE1DAA7F0AC6}" dt="2023-05-21T13:37:13.861" v="965" actId="1076"/>
          <ac:grpSpMkLst>
            <pc:docMk/>
            <pc:sldMk cId="1449444085" sldId="329"/>
            <ac:grpSpMk id="16" creationId="{A6EA5FED-57E4-5F5F-3C8B-EEF8C3C67E5A}"/>
          </ac:grpSpMkLst>
        </pc:grpChg>
        <pc:grpChg chg="add mod">
          <ac:chgData name="PUJA   KARMAKAR" userId="S::20194981@stu.uob.edu.bh::ed018646-69d6-4956-87fe-2c98072a5650" providerId="AD" clId="Web-{7789E7F5-A707-5F6E-8938-CE1DAA7F0AC6}" dt="2023-05-21T13:37:13.877" v="967" actId="1076"/>
          <ac:grpSpMkLst>
            <pc:docMk/>
            <pc:sldMk cId="1449444085" sldId="329"/>
            <ac:grpSpMk id="20" creationId="{F2A24E95-3F70-E41A-DF21-32A2CA2A3FDE}"/>
          </ac:grpSpMkLst>
        </pc:grpChg>
        <pc:picChg chg="add mod">
          <ac:chgData name="PUJA   KARMAKAR" userId="S::20194981@stu.uob.edu.bh::ed018646-69d6-4956-87fe-2c98072a5650" providerId="AD" clId="Web-{7789E7F5-A707-5F6E-8938-CE1DAA7F0AC6}" dt="2023-05-21T13:37:13.877" v="966" actId="1076"/>
          <ac:picMkLst>
            <pc:docMk/>
            <pc:sldMk cId="1449444085" sldId="329"/>
            <ac:picMk id="22" creationId="{1752D91A-AFB8-6F4F-911F-3DD6F556BBC8}"/>
          </ac:picMkLst>
        </pc:picChg>
        <pc:picChg chg="add mod">
          <ac:chgData name="PUJA   KARMAKAR" userId="S::20194981@stu.uob.edu.bh::ed018646-69d6-4956-87fe-2c98072a5650" providerId="AD" clId="Web-{7789E7F5-A707-5F6E-8938-CE1DAA7F0AC6}" dt="2023-05-21T13:37:18.830" v="970" actId="1076"/>
          <ac:picMkLst>
            <pc:docMk/>
            <pc:sldMk cId="1449444085" sldId="329"/>
            <ac:picMk id="24" creationId="{B5C89013-B62B-BF47-3EA1-0F666C85BD86}"/>
          </ac:picMkLst>
        </pc:picChg>
        <pc:picChg chg="add mod">
          <ac:chgData name="PUJA   KARMAKAR" userId="S::20194981@stu.uob.edu.bh::ed018646-69d6-4956-87fe-2c98072a5650" providerId="AD" clId="Web-{7789E7F5-A707-5F6E-8938-CE1DAA7F0AC6}" dt="2023-05-21T15:53:15.964" v="1963" actId="1076"/>
          <ac:picMkLst>
            <pc:docMk/>
            <pc:sldMk cId="1449444085" sldId="329"/>
            <ac:picMk id="31" creationId="{ED1692B5-F93F-ADD0-30B6-6D5532457F2D}"/>
          </ac:picMkLst>
        </pc:picChg>
      </pc:sldChg>
      <pc:sldChg chg="addSp modSp new del">
        <pc:chgData name="PUJA   KARMAKAR" userId="S::20194981@stu.uob.edu.bh::ed018646-69d6-4956-87fe-2c98072a5650" providerId="AD" clId="Web-{7789E7F5-A707-5F6E-8938-CE1DAA7F0AC6}" dt="2023-05-21T13:31:55.837" v="901"/>
        <pc:sldMkLst>
          <pc:docMk/>
          <pc:sldMk cId="313826923" sldId="330"/>
        </pc:sldMkLst>
        <pc:picChg chg="add mod">
          <ac:chgData name="PUJA   KARMAKAR" userId="S::20194981@stu.uob.edu.bh::ed018646-69d6-4956-87fe-2c98072a5650" providerId="AD" clId="Web-{7789E7F5-A707-5F6E-8938-CE1DAA7F0AC6}" dt="2023-05-21T13:23:01.947" v="799" actId="14100"/>
          <ac:picMkLst>
            <pc:docMk/>
            <pc:sldMk cId="313826923" sldId="330"/>
            <ac:picMk id="3" creationId="{6BF98B97-152B-85CD-373F-5CB4BBCB40A4}"/>
          </ac:picMkLst>
        </pc:picChg>
      </pc:sldChg>
      <pc:sldChg chg="addSp delSp modSp new ord">
        <pc:chgData name="PUJA   KARMAKAR" userId="S::20194981@stu.uob.edu.bh::ed018646-69d6-4956-87fe-2c98072a5650" providerId="AD" clId="Web-{7789E7F5-A707-5F6E-8938-CE1DAA7F0AC6}" dt="2023-05-21T15:54:45.185" v="1986" actId="20577"/>
        <pc:sldMkLst>
          <pc:docMk/>
          <pc:sldMk cId="3442745783" sldId="331"/>
        </pc:sldMkLst>
        <pc:spChg chg="del">
          <ac:chgData name="PUJA   KARMAKAR" userId="S::20194981@stu.uob.edu.bh::ed018646-69d6-4956-87fe-2c98072a5650" providerId="AD" clId="Web-{7789E7F5-A707-5F6E-8938-CE1DAA7F0AC6}" dt="2023-05-21T15:45:15.748" v="1874"/>
          <ac:spMkLst>
            <pc:docMk/>
            <pc:sldMk cId="3442745783" sldId="331"/>
            <ac:spMk id="2" creationId="{CA0956D8-7F16-E14D-6E34-13D36B554E39}"/>
          </ac:spMkLst>
        </pc:spChg>
        <pc:spChg chg="add del">
          <ac:chgData name="PUJA   KARMAKAR" userId="S::20194981@stu.uob.edu.bh::ed018646-69d6-4956-87fe-2c98072a5650" providerId="AD" clId="Web-{7789E7F5-A707-5F6E-8938-CE1DAA7F0AC6}" dt="2023-05-21T13:31:04.195" v="880"/>
          <ac:spMkLst>
            <pc:docMk/>
            <pc:sldMk cId="3442745783" sldId="331"/>
            <ac:spMk id="4" creationId="{824088CC-7776-B358-620E-582DA0A93E05}"/>
          </ac:spMkLst>
        </pc:spChg>
        <pc:spChg chg="add">
          <ac:chgData name="PUJA   KARMAKAR" userId="S::20194981@stu.uob.edu.bh::ed018646-69d6-4956-87fe-2c98072a5650" providerId="AD" clId="Web-{7789E7F5-A707-5F6E-8938-CE1DAA7F0AC6}" dt="2023-05-21T13:30:57.288" v="879"/>
          <ac:spMkLst>
            <pc:docMk/>
            <pc:sldMk cId="3442745783" sldId="331"/>
            <ac:spMk id="17" creationId="{42E9D5E3-A3B2-1BD0-327F-C1576A9E093F}"/>
          </ac:spMkLst>
        </pc:spChg>
        <pc:spChg chg="add mod">
          <ac:chgData name="PUJA   KARMAKAR" userId="S::20194981@stu.uob.edu.bh::ed018646-69d6-4956-87fe-2c98072a5650" providerId="AD" clId="Web-{7789E7F5-A707-5F6E-8938-CE1DAA7F0AC6}" dt="2023-05-21T15:54:45.185" v="1986" actId="20577"/>
          <ac:spMkLst>
            <pc:docMk/>
            <pc:sldMk cId="3442745783" sldId="331"/>
            <ac:spMk id="19" creationId="{8FE9637A-3FF9-8F27-3670-425259EC3EF3}"/>
          </ac:spMkLst>
        </pc:spChg>
        <pc:spChg chg="add">
          <ac:chgData name="PUJA   KARMAKAR" userId="S::20194981@stu.uob.edu.bh::ed018646-69d6-4956-87fe-2c98072a5650" providerId="AD" clId="Web-{7789E7F5-A707-5F6E-8938-CE1DAA7F0AC6}" dt="2023-05-21T15:45:16.310" v="1875"/>
          <ac:spMkLst>
            <pc:docMk/>
            <pc:sldMk cId="3442745783" sldId="331"/>
            <ac:spMk id="129" creationId="{A87635D6-3079-AFB1-B7A8-7E0E4D63C5CB}"/>
          </ac:spMkLst>
        </pc:spChg>
        <pc:graphicFrameChg chg="add">
          <ac:chgData name="PUJA   KARMAKAR" userId="S::20194981@stu.uob.edu.bh::ed018646-69d6-4956-87fe-2c98072a5650" providerId="AD" clId="Web-{7789E7F5-A707-5F6E-8938-CE1DAA7F0AC6}" dt="2023-05-21T13:30:57.272" v="878"/>
          <ac:graphicFrameMkLst>
            <pc:docMk/>
            <pc:sldMk cId="3442745783" sldId="331"/>
            <ac:graphicFrameMk id="6" creationId="{AE270CA2-C93A-2479-93DA-1BDBF2D0E97F}"/>
          </ac:graphicFrameMkLst>
        </pc:graphicFrameChg>
      </pc:sldChg>
      <pc:sldChg chg="addSp delSp modSp add ord replId">
        <pc:chgData name="PUJA   KARMAKAR" userId="S::20194981@stu.uob.edu.bh::ed018646-69d6-4956-87fe-2c98072a5650" providerId="AD" clId="Web-{7789E7F5-A707-5F6E-8938-CE1DAA7F0AC6}" dt="2023-05-21T16:40:19.168" v="2260"/>
        <pc:sldMkLst>
          <pc:docMk/>
          <pc:sldMk cId="4166300813" sldId="332"/>
        </pc:sldMkLst>
        <pc:spChg chg="del">
          <ac:chgData name="PUJA   KARMAKAR" userId="S::20194981@stu.uob.edu.bh::ed018646-69d6-4956-87fe-2c98072a5650" providerId="AD" clId="Web-{7789E7F5-A707-5F6E-8938-CE1DAA7F0AC6}" dt="2023-05-21T13:48:04.836" v="1012"/>
          <ac:spMkLst>
            <pc:docMk/>
            <pc:sldMk cId="4166300813" sldId="332"/>
            <ac:spMk id="3" creationId="{A79FCEED-7C41-3241-97E5-FD33CF58F7CB}"/>
          </ac:spMkLst>
        </pc:spChg>
        <pc:spChg chg="del">
          <ac:chgData name="PUJA   KARMAKAR" userId="S::20194981@stu.uob.edu.bh::ed018646-69d6-4956-87fe-2c98072a5650" providerId="AD" clId="Web-{7789E7F5-A707-5F6E-8938-CE1DAA7F0AC6}" dt="2023-05-21T13:48:04.836" v="1011"/>
          <ac:spMkLst>
            <pc:docMk/>
            <pc:sldMk cId="4166300813" sldId="332"/>
            <ac:spMk id="4" creationId="{F696F6D7-758E-9BCC-C0EE-701BB91F6C4B}"/>
          </ac:spMkLst>
        </pc:spChg>
        <pc:spChg chg="add del mod">
          <ac:chgData name="PUJA   KARMAKAR" userId="S::20194981@stu.uob.edu.bh::ed018646-69d6-4956-87fe-2c98072a5650" providerId="AD" clId="Web-{7789E7F5-A707-5F6E-8938-CE1DAA7F0AC6}" dt="2023-05-21T13:48:37.633" v="1022"/>
          <ac:spMkLst>
            <pc:docMk/>
            <pc:sldMk cId="4166300813" sldId="332"/>
            <ac:spMk id="8" creationId="{11E17286-55F8-E23A-DDD3-EAD469096D9C}"/>
          </ac:spMkLst>
        </pc:spChg>
        <pc:spChg chg="mod">
          <ac:chgData name="PUJA   KARMAKAR" userId="S::20194981@stu.uob.edu.bh::ed018646-69d6-4956-87fe-2c98072a5650" providerId="AD" clId="Web-{7789E7F5-A707-5F6E-8938-CE1DAA7F0AC6}" dt="2023-05-21T13:48:01.429" v="1008" actId="20577"/>
          <ac:spMkLst>
            <pc:docMk/>
            <pc:sldMk cId="4166300813" sldId="332"/>
            <ac:spMk id="9" creationId="{BAF49C6E-6508-CE77-2517-6EBBBE0CDB2F}"/>
          </ac:spMkLst>
        </pc:spChg>
        <pc:spChg chg="del">
          <ac:chgData name="PUJA   KARMAKAR" userId="S::20194981@stu.uob.edu.bh::ed018646-69d6-4956-87fe-2c98072a5650" providerId="AD" clId="Web-{7789E7F5-A707-5F6E-8938-CE1DAA7F0AC6}" dt="2023-05-21T13:48:04.836" v="1009"/>
          <ac:spMkLst>
            <pc:docMk/>
            <pc:sldMk cId="4166300813" sldId="332"/>
            <ac:spMk id="11" creationId="{D04B7C07-3367-85CF-AFA1-EBE87E44216A}"/>
          </ac:spMkLst>
        </pc:spChg>
        <pc:spChg chg="add">
          <ac:chgData name="PUJA   KARMAKAR" userId="S::20194981@stu.uob.edu.bh::ed018646-69d6-4956-87fe-2c98072a5650" providerId="AD" clId="Web-{7789E7F5-A707-5F6E-8938-CE1DAA7F0AC6}" dt="2023-05-21T15:44:51.638" v="1870"/>
          <ac:spMkLst>
            <pc:docMk/>
            <pc:sldMk cId="4166300813" sldId="332"/>
            <ac:spMk id="12" creationId="{BD7524B5-BE9F-FCC3-ECD4-CEB8D033EC3C}"/>
          </ac:spMkLst>
        </pc:spChg>
        <pc:picChg chg="add mod">
          <ac:chgData name="PUJA   KARMAKAR" userId="S::20194981@stu.uob.edu.bh::ed018646-69d6-4956-87fe-2c98072a5650" providerId="AD" clId="Web-{7789E7F5-A707-5F6E-8938-CE1DAA7F0AC6}" dt="2023-05-21T13:48:54.243" v="1026" actId="1076"/>
          <ac:picMkLst>
            <pc:docMk/>
            <pc:sldMk cId="4166300813" sldId="332"/>
            <ac:picMk id="2" creationId="{EBDA2D4C-118B-F4A2-7012-C5001320F002}"/>
          </ac:picMkLst>
        </pc:picChg>
        <pc:picChg chg="del">
          <ac:chgData name="PUJA   KARMAKAR" userId="S::20194981@stu.uob.edu.bh::ed018646-69d6-4956-87fe-2c98072a5650" providerId="AD" clId="Web-{7789E7F5-A707-5F6E-8938-CE1DAA7F0AC6}" dt="2023-05-21T13:48:04.836" v="1010"/>
          <ac:picMkLst>
            <pc:docMk/>
            <pc:sldMk cId="4166300813" sldId="332"/>
            <ac:picMk id="5" creationId="{8354C892-8E2B-3606-9461-7E73A0C691E5}"/>
          </ac:picMkLst>
        </pc:picChg>
        <pc:picChg chg="add mod">
          <ac:chgData name="PUJA   KARMAKAR" userId="S::20194981@stu.uob.edu.bh::ed018646-69d6-4956-87fe-2c98072a5650" providerId="AD" clId="Web-{7789E7F5-A707-5F6E-8938-CE1DAA7F0AC6}" dt="2023-05-21T13:49:07.931" v="1029" actId="1076"/>
          <ac:picMkLst>
            <pc:docMk/>
            <pc:sldMk cId="4166300813" sldId="332"/>
            <ac:picMk id="6" creationId="{AE50E206-2717-1BA6-F31A-AD8C38FC77E5}"/>
          </ac:picMkLst>
        </pc:picChg>
      </pc:sldChg>
      <pc:sldChg chg="addSp delSp modSp new ord">
        <pc:chgData name="PUJA   KARMAKAR" userId="S::20194981@stu.uob.edu.bh::ed018646-69d6-4956-87fe-2c98072a5650" providerId="AD" clId="Web-{7789E7F5-A707-5F6E-8938-CE1DAA7F0AC6}" dt="2023-05-21T16:40:22.699" v="2261"/>
        <pc:sldMkLst>
          <pc:docMk/>
          <pc:sldMk cId="3977204351" sldId="333"/>
        </pc:sldMkLst>
        <pc:spChg chg="del">
          <ac:chgData name="PUJA   KARMAKAR" userId="S::20194981@stu.uob.edu.bh::ed018646-69d6-4956-87fe-2c98072a5650" providerId="AD" clId="Web-{7789E7F5-A707-5F6E-8938-CE1DAA7F0AC6}" dt="2023-05-21T13:51:13.513" v="1043"/>
          <ac:spMkLst>
            <pc:docMk/>
            <pc:sldMk cId="3977204351" sldId="333"/>
            <ac:spMk id="2" creationId="{FC4973E9-805A-4B76-640C-BBF6AB866C62}"/>
          </ac:spMkLst>
        </pc:spChg>
        <pc:spChg chg="del">
          <ac:chgData name="PUJA   KARMAKAR" userId="S::20194981@stu.uob.edu.bh::ed018646-69d6-4956-87fe-2c98072a5650" providerId="AD" clId="Web-{7789E7F5-A707-5F6E-8938-CE1DAA7F0AC6}" dt="2023-05-21T14:01:55.155" v="1120"/>
          <ac:spMkLst>
            <pc:docMk/>
            <pc:sldMk cId="3977204351" sldId="333"/>
            <ac:spMk id="3" creationId="{22C63B37-4C0E-AB89-BBBA-30ABFE40A793}"/>
          </ac:spMkLst>
        </pc:spChg>
        <pc:spChg chg="add">
          <ac:chgData name="PUJA   KARMAKAR" userId="S::20194981@stu.uob.edu.bh::ed018646-69d6-4956-87fe-2c98072a5650" providerId="AD" clId="Web-{7789E7F5-A707-5F6E-8938-CE1DAA7F0AC6}" dt="2023-05-21T13:51:09.778" v="1041"/>
          <ac:spMkLst>
            <pc:docMk/>
            <pc:sldMk cId="3977204351" sldId="333"/>
            <ac:spMk id="8" creationId="{D4CD6CB0-8F5B-AA3D-CD45-B9DDF3BAC3A9}"/>
          </ac:spMkLst>
        </pc:spChg>
        <pc:spChg chg="add">
          <ac:chgData name="PUJA   KARMAKAR" userId="S::20194981@stu.uob.edu.bh::ed018646-69d6-4956-87fe-2c98072a5650" providerId="AD" clId="Web-{7789E7F5-A707-5F6E-8938-CE1DAA7F0AC6}" dt="2023-05-21T13:51:09.794" v="1042"/>
          <ac:spMkLst>
            <pc:docMk/>
            <pc:sldMk cId="3977204351" sldId="333"/>
            <ac:spMk id="10" creationId="{D0B2D102-95B5-F784-BADC-EF82C867F73C}"/>
          </ac:spMkLst>
        </pc:spChg>
        <pc:spChg chg="add mod">
          <ac:chgData name="PUJA   KARMAKAR" userId="S::20194981@stu.uob.edu.bh::ed018646-69d6-4956-87fe-2c98072a5650" providerId="AD" clId="Web-{7789E7F5-A707-5F6E-8938-CE1DAA7F0AC6}" dt="2023-05-21T13:52:59.469" v="1073" actId="1076"/>
          <ac:spMkLst>
            <pc:docMk/>
            <pc:sldMk cId="3977204351" sldId="333"/>
            <ac:spMk id="14" creationId="{D67982E6-88F7-5F8C-DFC7-814E52ECDCA4}"/>
          </ac:spMkLst>
        </pc:spChg>
        <pc:spChg chg="add mod">
          <ac:chgData name="PUJA   KARMAKAR" userId="S::20194981@stu.uob.edu.bh::ed018646-69d6-4956-87fe-2c98072a5650" providerId="AD" clId="Web-{7789E7F5-A707-5F6E-8938-CE1DAA7F0AC6}" dt="2023-05-21T14:09:30.121" v="1211" actId="1076"/>
          <ac:spMkLst>
            <pc:docMk/>
            <pc:sldMk cId="3977204351" sldId="333"/>
            <ac:spMk id="36" creationId="{82EAD563-CBD4-8926-0377-1E889760854D}"/>
          </ac:spMkLst>
        </pc:spChg>
        <pc:spChg chg="add mod">
          <ac:chgData name="PUJA   KARMAKAR" userId="S::20194981@stu.uob.edu.bh::ed018646-69d6-4956-87fe-2c98072a5650" providerId="AD" clId="Web-{7789E7F5-A707-5F6E-8938-CE1DAA7F0AC6}" dt="2023-05-21T14:10:11.388" v="1227" actId="1076"/>
          <ac:spMkLst>
            <pc:docMk/>
            <pc:sldMk cId="3977204351" sldId="333"/>
            <ac:spMk id="38" creationId="{CB9D20A4-7915-9313-C766-859851159565}"/>
          </ac:spMkLst>
        </pc:spChg>
        <pc:spChg chg="add">
          <ac:chgData name="PUJA   KARMAKAR" userId="S::20194981@stu.uob.edu.bh::ed018646-69d6-4956-87fe-2c98072a5650" providerId="AD" clId="Web-{7789E7F5-A707-5F6E-8938-CE1DAA7F0AC6}" dt="2023-05-21T15:44:56.294" v="1871"/>
          <ac:spMkLst>
            <pc:docMk/>
            <pc:sldMk cId="3977204351" sldId="333"/>
            <ac:spMk id="40" creationId="{B85C2BEC-ECA0-DC02-BF87-0D90E4D9BAC3}"/>
          </ac:spMkLst>
        </pc:spChg>
        <pc:grpChg chg="add del">
          <ac:chgData name="PUJA   KARMAKAR" userId="S::20194981@stu.uob.edu.bh::ed018646-69d6-4956-87fe-2c98072a5650" providerId="AD" clId="Web-{7789E7F5-A707-5F6E-8938-CE1DAA7F0AC6}" dt="2023-05-21T14:04:42.019" v="1152"/>
          <ac:grpSpMkLst>
            <pc:docMk/>
            <pc:sldMk cId="3977204351" sldId="333"/>
            <ac:grpSpMk id="33" creationId="{DCAE858B-1AE6-E9AE-2FC4-3D0B7BD60972}"/>
          </ac:grpSpMkLst>
        </pc:grpChg>
        <pc:picChg chg="add mod">
          <ac:chgData name="PUJA   KARMAKAR" userId="S::20194981@stu.uob.edu.bh::ed018646-69d6-4956-87fe-2c98072a5650" providerId="AD" clId="Web-{7789E7F5-A707-5F6E-8938-CE1DAA7F0AC6}" dt="2023-05-21T15:53:37.277" v="1966" actId="14100"/>
          <ac:picMkLst>
            <pc:docMk/>
            <pc:sldMk cId="3977204351" sldId="333"/>
            <ac:picMk id="4" creationId="{40431745-C8EF-3E83-5962-7BC262D950BE}"/>
          </ac:picMkLst>
        </pc:picChg>
        <pc:picChg chg="add mod">
          <ac:chgData name="PUJA   KARMAKAR" userId="S::20194981@stu.uob.edu.bh::ed018646-69d6-4956-87fe-2c98072a5650" providerId="AD" clId="Web-{7789E7F5-A707-5F6E-8938-CE1DAA7F0AC6}" dt="2023-05-21T15:54:11.137" v="1973" actId="1076"/>
          <ac:picMkLst>
            <pc:docMk/>
            <pc:sldMk cId="3977204351" sldId="333"/>
            <ac:picMk id="5" creationId="{496DB37E-C14F-ACD8-46E1-898F9F3156FF}"/>
          </ac:picMkLst>
        </pc:picChg>
        <pc:picChg chg="add del mod">
          <ac:chgData name="PUJA   KARMAKAR" userId="S::20194981@stu.uob.edu.bh::ed018646-69d6-4956-87fe-2c98072a5650" providerId="AD" clId="Web-{7789E7F5-A707-5F6E-8938-CE1DAA7F0AC6}" dt="2023-05-21T13:52:12.843" v="1057"/>
          <ac:picMkLst>
            <pc:docMk/>
            <pc:sldMk cId="3977204351" sldId="333"/>
            <ac:picMk id="6" creationId="{03AF1602-6AD4-349D-7604-E4E43BE1AFAC}"/>
          </ac:picMkLst>
        </pc:picChg>
        <pc:picChg chg="add mod">
          <ac:chgData name="PUJA   KARMAKAR" userId="S::20194981@stu.uob.edu.bh::ed018646-69d6-4956-87fe-2c98072a5650" providerId="AD" clId="Web-{7789E7F5-A707-5F6E-8938-CE1DAA7F0AC6}" dt="2023-05-21T15:54:23.263" v="1976" actId="14100"/>
          <ac:picMkLst>
            <pc:docMk/>
            <pc:sldMk cId="3977204351" sldId="333"/>
            <ac:picMk id="11" creationId="{7B3F801E-8898-35DA-44D8-9460BE665801}"/>
          </ac:picMkLst>
        </pc:picChg>
        <pc:picChg chg="add del mod">
          <ac:chgData name="PUJA   KARMAKAR" userId="S::20194981@stu.uob.edu.bh::ed018646-69d6-4956-87fe-2c98072a5650" providerId="AD" clId="Web-{7789E7F5-A707-5F6E-8938-CE1DAA7F0AC6}" dt="2023-05-21T14:03:05.626" v="1135"/>
          <ac:picMkLst>
            <pc:docMk/>
            <pc:sldMk cId="3977204351" sldId="333"/>
            <ac:picMk id="12" creationId="{A30CD615-A48E-D6B1-A6DD-E0A1D3ADA3D6}"/>
          </ac:picMkLst>
        </pc:picChg>
        <pc:picChg chg="add del mod">
          <ac:chgData name="PUJA   KARMAKAR" userId="S::20194981@stu.uob.edu.bh::ed018646-69d6-4956-87fe-2c98072a5650" providerId="AD" clId="Web-{7789E7F5-A707-5F6E-8938-CE1DAA7F0AC6}" dt="2023-05-21T13:53:02.547" v="1075"/>
          <ac:picMkLst>
            <pc:docMk/>
            <pc:sldMk cId="3977204351" sldId="333"/>
            <ac:picMk id="13" creationId="{AC0E898E-4C4E-79A6-BC8A-0BFC2046ECA5}"/>
          </ac:picMkLst>
        </pc:picChg>
        <pc:picChg chg="add mod">
          <ac:chgData name="PUJA   KARMAKAR" userId="S::20194981@stu.uob.edu.bh::ed018646-69d6-4956-87fe-2c98072a5650" providerId="AD" clId="Web-{7789E7F5-A707-5F6E-8938-CE1DAA7F0AC6}" dt="2023-05-21T14:09:48.981" v="1214" actId="1076"/>
          <ac:picMkLst>
            <pc:docMk/>
            <pc:sldMk cId="3977204351" sldId="333"/>
            <ac:picMk id="15" creationId="{F7B08583-0755-559C-041F-5830AA017AFB}"/>
          </ac:picMkLst>
        </pc:picChg>
        <pc:picChg chg="add mod">
          <ac:chgData name="PUJA   KARMAKAR" userId="S::20194981@stu.uob.edu.bh::ed018646-69d6-4956-87fe-2c98072a5650" providerId="AD" clId="Web-{7789E7F5-A707-5F6E-8938-CE1DAA7F0AC6}" dt="2023-05-21T14:09:48.981" v="1215" actId="1076"/>
          <ac:picMkLst>
            <pc:docMk/>
            <pc:sldMk cId="3977204351" sldId="333"/>
            <ac:picMk id="16" creationId="{2630071E-EAB5-A66B-42B1-E21DC1EF5725}"/>
          </ac:picMkLst>
        </pc:picChg>
        <pc:picChg chg="add mod">
          <ac:chgData name="PUJA   KARMAKAR" userId="S::20194981@stu.uob.edu.bh::ed018646-69d6-4956-87fe-2c98072a5650" providerId="AD" clId="Web-{7789E7F5-A707-5F6E-8938-CE1DAA7F0AC6}" dt="2023-05-21T15:54:19.981" v="1975" actId="1076"/>
          <ac:picMkLst>
            <pc:docMk/>
            <pc:sldMk cId="3977204351" sldId="333"/>
            <ac:picMk id="17" creationId="{ED70AC06-BBAF-E277-DD69-53318441495D}"/>
          </ac:picMkLst>
        </pc:picChg>
        <pc:picChg chg="add mod">
          <ac:chgData name="PUJA   KARMAKAR" userId="S::20194981@stu.uob.edu.bh::ed018646-69d6-4956-87fe-2c98072a5650" providerId="AD" clId="Web-{7789E7F5-A707-5F6E-8938-CE1DAA7F0AC6}" dt="2023-05-21T14:09:48.996" v="1216" actId="1076"/>
          <ac:picMkLst>
            <pc:docMk/>
            <pc:sldMk cId="3977204351" sldId="333"/>
            <ac:picMk id="34" creationId="{E2149053-B10C-DFA5-A289-045948D5A7DA}"/>
          </ac:picMkLst>
        </pc:picChg>
      </pc:sldChg>
      <pc:sldChg chg="delSp modSp add ord replId">
        <pc:chgData name="PUJA   KARMAKAR" userId="S::20194981@stu.uob.edu.bh::ed018646-69d6-4956-87fe-2c98072a5650" providerId="AD" clId="Web-{7789E7F5-A707-5F6E-8938-CE1DAA7F0AC6}" dt="2023-05-21T16:09:59.351" v="2024" actId="14100"/>
        <pc:sldMkLst>
          <pc:docMk/>
          <pc:sldMk cId="75735531" sldId="334"/>
        </pc:sldMkLst>
        <pc:spChg chg="mod">
          <ac:chgData name="PUJA   KARMAKAR" userId="S::20194981@stu.uob.edu.bh::ed018646-69d6-4956-87fe-2c98072a5650" providerId="AD" clId="Web-{7789E7F5-A707-5F6E-8938-CE1DAA7F0AC6}" dt="2023-05-21T14:45:26.602" v="1512" actId="20577"/>
          <ac:spMkLst>
            <pc:docMk/>
            <pc:sldMk cId="75735531" sldId="334"/>
            <ac:spMk id="7" creationId="{ECA904F1-3C15-7AED-F513-02404DAE1250}"/>
          </ac:spMkLst>
        </pc:spChg>
        <pc:spChg chg="mod">
          <ac:chgData name="PUJA   KARMAKAR" userId="S::20194981@stu.uob.edu.bh::ed018646-69d6-4956-87fe-2c98072a5650" providerId="AD" clId="Web-{7789E7F5-A707-5F6E-8938-CE1DAA7F0AC6}" dt="2023-05-21T14:45:38.275" v="1514" actId="1076"/>
          <ac:spMkLst>
            <pc:docMk/>
            <pc:sldMk cId="75735531" sldId="334"/>
            <ac:spMk id="8" creationId="{28AF0A3F-4880-48B8-9A3A-8DCB20EEEFE1}"/>
          </ac:spMkLst>
        </pc:spChg>
        <pc:spChg chg="mod">
          <ac:chgData name="PUJA   KARMAKAR" userId="S::20194981@stu.uob.edu.bh::ed018646-69d6-4956-87fe-2c98072a5650" providerId="AD" clId="Web-{7789E7F5-A707-5F6E-8938-CE1DAA7F0AC6}" dt="2023-05-21T16:09:59.351" v="2024" actId="14100"/>
          <ac:spMkLst>
            <pc:docMk/>
            <pc:sldMk cId="75735531" sldId="334"/>
            <ac:spMk id="3214" creationId="{DDEF530D-9E79-4394-EC90-747A4A12A3B4}"/>
          </ac:spMkLst>
        </pc:spChg>
        <pc:spChg chg="del mod">
          <ac:chgData name="PUJA   KARMAKAR" userId="S::20194981@stu.uob.edu.bh::ed018646-69d6-4956-87fe-2c98072a5650" providerId="AD" clId="Web-{7789E7F5-A707-5F6E-8938-CE1DAA7F0AC6}" dt="2023-05-21T14:45:44.853" v="1516"/>
          <ac:spMkLst>
            <pc:docMk/>
            <pc:sldMk cId="75735531" sldId="334"/>
            <ac:spMk id="3216" creationId="{351F31E2-1D5F-B250-E67C-B3B46DD73C8F}"/>
          </ac:spMkLst>
        </pc:spChg>
        <pc:spChg chg="del">
          <ac:chgData name="PUJA   KARMAKAR" userId="S::20194981@stu.uob.edu.bh::ed018646-69d6-4956-87fe-2c98072a5650" providerId="AD" clId="Web-{7789E7F5-A707-5F6E-8938-CE1DAA7F0AC6}" dt="2023-05-21T14:45:40.931" v="1515"/>
          <ac:spMkLst>
            <pc:docMk/>
            <pc:sldMk cId="75735531" sldId="334"/>
            <ac:spMk id="3218" creationId="{006DF824-ECB9-1E95-AC35-9C9999566C5B}"/>
          </ac:spMkLst>
        </pc:spChg>
        <pc:spChg chg="mod">
          <ac:chgData name="PUJA   KARMAKAR" userId="S::20194981@stu.uob.edu.bh::ed018646-69d6-4956-87fe-2c98072a5650" providerId="AD" clId="Web-{7789E7F5-A707-5F6E-8938-CE1DAA7F0AC6}" dt="2023-05-21T16:09:43.944" v="2021" actId="1076"/>
          <ac:spMkLst>
            <pc:docMk/>
            <pc:sldMk cId="75735531" sldId="334"/>
            <ac:spMk id="3220" creationId="{632435A3-2523-5F25-CC24-D9FA80720963}"/>
          </ac:spMkLst>
        </pc:spChg>
      </pc:sldChg>
      <pc:sldChg chg="modSp add del replId">
        <pc:chgData name="PUJA   KARMAKAR" userId="S::20194981@stu.uob.edu.bh::ed018646-69d6-4956-87fe-2c98072a5650" providerId="AD" clId="Web-{7789E7F5-A707-5F6E-8938-CE1DAA7F0AC6}" dt="2023-05-21T14:37:29.621" v="1451"/>
        <pc:sldMkLst>
          <pc:docMk/>
          <pc:sldMk cId="501668790" sldId="334"/>
        </pc:sldMkLst>
        <pc:spChg chg="mod">
          <ac:chgData name="PUJA   KARMAKAR" userId="S::20194981@stu.uob.edu.bh::ed018646-69d6-4956-87fe-2c98072a5650" providerId="AD" clId="Web-{7789E7F5-A707-5F6E-8938-CE1DAA7F0AC6}" dt="2023-05-21T14:14:44.098" v="1292" actId="14100"/>
          <ac:spMkLst>
            <pc:docMk/>
            <pc:sldMk cId="501668790" sldId="334"/>
            <ac:spMk id="2259" creationId="{00000000-0000-0000-0000-000000000000}"/>
          </ac:spMkLst>
        </pc:spChg>
        <pc:spChg chg="mod">
          <ac:chgData name="PUJA   KARMAKAR" userId="S::20194981@stu.uob.edu.bh::ed018646-69d6-4956-87fe-2c98072a5650" providerId="AD" clId="Web-{7789E7F5-A707-5F6E-8938-CE1DAA7F0AC6}" dt="2023-05-21T14:34:08.224" v="1405" actId="20577"/>
          <ac:spMkLst>
            <pc:docMk/>
            <pc:sldMk cId="501668790" sldId="334"/>
            <ac:spMk id="2265" creationId="{00000000-0000-0000-0000-000000000000}"/>
          </ac:spMkLst>
        </pc:spChg>
      </pc:sldChg>
      <pc:sldChg chg="addSp delSp modSp new ord">
        <pc:chgData name="PUJA   KARMAKAR" userId="S::20194981@stu.uob.edu.bh::ed018646-69d6-4956-87fe-2c98072a5650" providerId="AD" clId="Web-{7789E7F5-A707-5F6E-8938-CE1DAA7F0AC6}" dt="2023-05-21T15:21:32.396" v="1749" actId="1076"/>
        <pc:sldMkLst>
          <pc:docMk/>
          <pc:sldMk cId="2342947947" sldId="335"/>
        </pc:sldMkLst>
        <pc:spChg chg="add mod ord">
          <ac:chgData name="PUJA   KARMAKAR" userId="S::20194981@stu.uob.edu.bh::ed018646-69d6-4956-87fe-2c98072a5650" providerId="AD" clId="Web-{7789E7F5-A707-5F6E-8938-CE1DAA7F0AC6}" dt="2023-05-21T15:16:29.950" v="1748" actId="1076"/>
          <ac:spMkLst>
            <pc:docMk/>
            <pc:sldMk cId="2342947947" sldId="335"/>
            <ac:spMk id="3" creationId="{F86FF9D9-BC9D-F870-B4C9-7B80521A6AFD}"/>
          </ac:spMkLst>
        </pc:spChg>
        <pc:spChg chg="add mod">
          <ac:chgData name="PUJA   KARMAKAR" userId="S::20194981@stu.uob.edu.bh::ed018646-69d6-4956-87fe-2c98072a5650" providerId="AD" clId="Web-{7789E7F5-A707-5F6E-8938-CE1DAA7F0AC6}" dt="2023-05-21T15:21:32.396" v="1749" actId="1076"/>
          <ac:spMkLst>
            <pc:docMk/>
            <pc:sldMk cId="2342947947" sldId="335"/>
            <ac:spMk id="4" creationId="{59D8F501-168A-B38F-1303-12FD23568EB5}"/>
          </ac:spMkLst>
        </pc:spChg>
        <pc:spChg chg="add mod">
          <ac:chgData name="PUJA   KARMAKAR" userId="S::20194981@stu.uob.edu.bh::ed018646-69d6-4956-87fe-2c98072a5650" providerId="AD" clId="Web-{7789E7F5-A707-5F6E-8938-CE1DAA7F0AC6}" dt="2023-05-21T15:15:49.449" v="1746" actId="14100"/>
          <ac:spMkLst>
            <pc:docMk/>
            <pc:sldMk cId="2342947947" sldId="335"/>
            <ac:spMk id="14" creationId="{02F244D2-9B74-76CD-20B1-6F0D86B80AF6}"/>
          </ac:spMkLst>
        </pc:spChg>
        <pc:spChg chg="add mod">
          <ac:chgData name="PUJA   KARMAKAR" userId="S::20194981@stu.uob.edu.bh::ed018646-69d6-4956-87fe-2c98072a5650" providerId="AD" clId="Web-{7789E7F5-A707-5F6E-8938-CE1DAA7F0AC6}" dt="2023-05-21T15:15:08.104" v="1740" actId="1076"/>
          <ac:spMkLst>
            <pc:docMk/>
            <pc:sldMk cId="2342947947" sldId="335"/>
            <ac:spMk id="18" creationId="{A66F5030-0265-9DBA-7A09-8EDDF2CC7038}"/>
          </ac:spMkLst>
        </pc:spChg>
        <pc:picChg chg="add mod">
          <ac:chgData name="PUJA   KARMAKAR" userId="S::20194981@stu.uob.edu.bh::ed018646-69d6-4956-87fe-2c98072a5650" providerId="AD" clId="Web-{7789E7F5-A707-5F6E-8938-CE1DAA7F0AC6}" dt="2023-05-21T15:15:34.793" v="1744" actId="1076"/>
          <ac:picMkLst>
            <pc:docMk/>
            <pc:sldMk cId="2342947947" sldId="335"/>
            <ac:picMk id="2" creationId="{52F5192F-19F4-8C73-25FF-104248BA8B15}"/>
          </ac:picMkLst>
        </pc:picChg>
        <pc:picChg chg="add del mod ord modCrop">
          <ac:chgData name="PUJA   KARMAKAR" userId="S::20194981@stu.uob.edu.bh::ed018646-69d6-4956-87fe-2c98072a5650" providerId="AD" clId="Web-{7789E7F5-A707-5F6E-8938-CE1DAA7F0AC6}" dt="2023-05-21T15:12:21.787" v="1717"/>
          <ac:picMkLst>
            <pc:docMk/>
            <pc:sldMk cId="2342947947" sldId="335"/>
            <ac:picMk id="5" creationId="{81692155-E20E-C73E-4689-191160838791}"/>
          </ac:picMkLst>
        </pc:picChg>
        <pc:picChg chg="add del mod">
          <ac:chgData name="PUJA   KARMAKAR" userId="S::20194981@stu.uob.edu.bh::ed018646-69d6-4956-87fe-2c98072a5650" providerId="AD" clId="Web-{7789E7F5-A707-5F6E-8938-CE1DAA7F0AC6}" dt="2023-05-21T14:57:36.466" v="1618"/>
          <ac:picMkLst>
            <pc:docMk/>
            <pc:sldMk cId="2342947947" sldId="335"/>
            <ac:picMk id="6" creationId="{72945CFD-E2F8-86C2-5701-87D4586F9E8A}"/>
          </ac:picMkLst>
        </pc:picChg>
        <pc:picChg chg="add del mod">
          <ac:chgData name="PUJA   KARMAKAR" userId="S::20194981@stu.uob.edu.bh::ed018646-69d6-4956-87fe-2c98072a5650" providerId="AD" clId="Web-{7789E7F5-A707-5F6E-8938-CE1DAA7F0AC6}" dt="2023-05-21T14:57:54.717" v="1620"/>
          <ac:picMkLst>
            <pc:docMk/>
            <pc:sldMk cId="2342947947" sldId="335"/>
            <ac:picMk id="7" creationId="{81776400-44B1-3115-C41D-7387EF050529}"/>
          </ac:picMkLst>
        </pc:picChg>
        <pc:picChg chg="add del mod ord">
          <ac:chgData name="PUJA   KARMAKAR" userId="S::20194981@stu.uob.edu.bh::ed018646-69d6-4956-87fe-2c98072a5650" providerId="AD" clId="Web-{7789E7F5-A707-5F6E-8938-CE1DAA7F0AC6}" dt="2023-05-21T15:07:11.201" v="1677"/>
          <ac:picMkLst>
            <pc:docMk/>
            <pc:sldMk cId="2342947947" sldId="335"/>
            <ac:picMk id="8" creationId="{F6DE77E7-9127-A9FC-D4B5-C6CCB32819BE}"/>
          </ac:picMkLst>
        </pc:picChg>
        <pc:picChg chg="add del mod">
          <ac:chgData name="PUJA   KARMAKAR" userId="S::20194981@stu.uob.edu.bh::ed018646-69d6-4956-87fe-2c98072a5650" providerId="AD" clId="Web-{7789E7F5-A707-5F6E-8938-CE1DAA7F0AC6}" dt="2023-05-21T15:02:20.474" v="1664"/>
          <ac:picMkLst>
            <pc:docMk/>
            <pc:sldMk cId="2342947947" sldId="335"/>
            <ac:picMk id="9" creationId="{A1D63385-3EA3-FBC8-FC7A-5537ADCD820B}"/>
          </ac:picMkLst>
        </pc:picChg>
        <pc:picChg chg="add del mod">
          <ac:chgData name="PUJA   KARMAKAR" userId="S::20194981@stu.uob.edu.bh::ed018646-69d6-4956-87fe-2c98072a5650" providerId="AD" clId="Web-{7789E7F5-A707-5F6E-8938-CE1DAA7F0AC6}" dt="2023-05-21T15:02:40.365" v="1667"/>
          <ac:picMkLst>
            <pc:docMk/>
            <pc:sldMk cId="2342947947" sldId="335"/>
            <ac:picMk id="10" creationId="{4E3C6268-5575-6D8D-64A1-250051AD1FE2}"/>
          </ac:picMkLst>
        </pc:picChg>
        <pc:picChg chg="add del mod">
          <ac:chgData name="PUJA   KARMAKAR" userId="S::20194981@stu.uob.edu.bh::ed018646-69d6-4956-87fe-2c98072a5650" providerId="AD" clId="Web-{7789E7F5-A707-5F6E-8938-CE1DAA7F0AC6}" dt="2023-05-21T15:06:27.824" v="1671"/>
          <ac:picMkLst>
            <pc:docMk/>
            <pc:sldMk cId="2342947947" sldId="335"/>
            <ac:picMk id="11" creationId="{B33BB28E-CF7B-9C99-027A-30E0DF5E4305}"/>
          </ac:picMkLst>
        </pc:picChg>
        <pc:picChg chg="add mod modCrop">
          <ac:chgData name="PUJA   KARMAKAR" userId="S::20194981@stu.uob.edu.bh::ed018646-69d6-4956-87fe-2c98072a5650" providerId="AD" clId="Web-{7789E7F5-A707-5F6E-8938-CE1DAA7F0AC6}" dt="2023-05-21T15:12:54.194" v="1723" actId="1076"/>
          <ac:picMkLst>
            <pc:docMk/>
            <pc:sldMk cId="2342947947" sldId="335"/>
            <ac:picMk id="12" creationId="{AF36B93B-3E3E-876E-D7F1-C9C1C30E0CAB}"/>
          </ac:picMkLst>
        </pc:picChg>
        <pc:picChg chg="add mod modCrop">
          <ac:chgData name="PUJA   KARMAKAR" userId="S::20194981@stu.uob.edu.bh::ed018646-69d6-4956-87fe-2c98072a5650" providerId="AD" clId="Web-{7789E7F5-A707-5F6E-8938-CE1DAA7F0AC6}" dt="2023-05-21T15:12:47.835" v="1722" actId="1076"/>
          <ac:picMkLst>
            <pc:docMk/>
            <pc:sldMk cId="2342947947" sldId="335"/>
            <ac:picMk id="13" creationId="{0DE7ADB5-FBA8-74BA-69C8-492B1B62F77F}"/>
          </ac:picMkLst>
        </pc:picChg>
        <pc:picChg chg="add mod">
          <ac:chgData name="PUJA   KARMAKAR" userId="S::20194981@stu.uob.edu.bh::ed018646-69d6-4956-87fe-2c98072a5650" providerId="AD" clId="Web-{7789E7F5-A707-5F6E-8938-CE1DAA7F0AC6}" dt="2023-05-21T15:14:48.901" v="1734" actId="1076"/>
          <ac:picMkLst>
            <pc:docMk/>
            <pc:sldMk cId="2342947947" sldId="335"/>
            <ac:picMk id="15" creationId="{25B4D4AE-E619-4356-97A8-95F64FCE5E79}"/>
          </ac:picMkLst>
        </pc:picChg>
        <pc:picChg chg="add del mod">
          <ac:chgData name="PUJA   KARMAKAR" userId="S::20194981@stu.uob.edu.bh::ed018646-69d6-4956-87fe-2c98072a5650" providerId="AD" clId="Web-{7789E7F5-A707-5F6E-8938-CE1DAA7F0AC6}" dt="2023-05-21T15:14:55.588" v="1736"/>
          <ac:picMkLst>
            <pc:docMk/>
            <pc:sldMk cId="2342947947" sldId="335"/>
            <ac:picMk id="16" creationId="{D2341EF1-AB69-B76E-520A-EB3E85BD2107}"/>
          </ac:picMkLst>
        </pc:picChg>
        <pc:picChg chg="add del mod">
          <ac:chgData name="PUJA   KARMAKAR" userId="S::20194981@stu.uob.edu.bh::ed018646-69d6-4956-87fe-2c98072a5650" providerId="AD" clId="Web-{7789E7F5-A707-5F6E-8938-CE1DAA7F0AC6}" dt="2023-05-21T15:15:01.026" v="1738"/>
          <ac:picMkLst>
            <pc:docMk/>
            <pc:sldMk cId="2342947947" sldId="335"/>
            <ac:picMk id="17" creationId="{88870EBC-0492-5AC0-426B-CAA6893906C4}"/>
          </ac:picMkLst>
        </pc:picChg>
      </pc:sldChg>
      <pc:sldChg chg="addSp delSp modSp add replId">
        <pc:chgData name="PUJA   KARMAKAR" userId="S::20194981@stu.uob.edu.bh::ed018646-69d6-4956-87fe-2c98072a5650" providerId="AD" clId="Web-{7789E7F5-A707-5F6E-8938-CE1DAA7F0AC6}" dt="2023-05-21T15:38:19.861" v="1831" actId="1076"/>
        <pc:sldMkLst>
          <pc:docMk/>
          <pc:sldMk cId="3145392461" sldId="336"/>
        </pc:sldMkLst>
        <pc:spChg chg="mod">
          <ac:chgData name="PUJA   KARMAKAR" userId="S::20194981@stu.uob.edu.bh::ed018646-69d6-4956-87fe-2c98072a5650" providerId="AD" clId="Web-{7789E7F5-A707-5F6E-8938-CE1DAA7F0AC6}" dt="2023-05-21T15:35:00.668" v="1818" actId="1076"/>
          <ac:spMkLst>
            <pc:docMk/>
            <pc:sldMk cId="3145392461" sldId="336"/>
            <ac:spMk id="3" creationId="{F86FF9D9-BC9D-F870-B4C9-7B80521A6AFD}"/>
          </ac:spMkLst>
        </pc:spChg>
        <pc:spChg chg="del">
          <ac:chgData name="PUJA   KARMAKAR" userId="S::20194981@stu.uob.edu.bh::ed018646-69d6-4956-87fe-2c98072a5650" providerId="AD" clId="Web-{7789E7F5-A707-5F6E-8938-CE1DAA7F0AC6}" dt="2023-05-21T15:34:49.152" v="1816"/>
          <ac:spMkLst>
            <pc:docMk/>
            <pc:sldMk cId="3145392461" sldId="336"/>
            <ac:spMk id="4" creationId="{59D8F501-168A-B38F-1303-12FD23568EB5}"/>
          </ac:spMkLst>
        </pc:spChg>
        <pc:picChg chg="del">
          <ac:chgData name="PUJA   KARMAKAR" userId="S::20194981@stu.uob.edu.bh::ed018646-69d6-4956-87fe-2c98072a5650" providerId="AD" clId="Web-{7789E7F5-A707-5F6E-8938-CE1DAA7F0AC6}" dt="2023-05-21T15:34:51.637" v="1817"/>
          <ac:picMkLst>
            <pc:docMk/>
            <pc:sldMk cId="3145392461" sldId="336"/>
            <ac:picMk id="2" creationId="{52F5192F-19F4-8C73-25FF-104248BA8B15}"/>
          </ac:picMkLst>
        </pc:picChg>
        <pc:picChg chg="add mod">
          <ac:chgData name="PUJA   KARMAKAR" userId="S::20194981@stu.uob.edu.bh::ed018646-69d6-4956-87fe-2c98072a5650" providerId="AD" clId="Web-{7789E7F5-A707-5F6E-8938-CE1DAA7F0AC6}" dt="2023-05-21T15:38:19.861" v="1831" actId="1076"/>
          <ac:picMkLst>
            <pc:docMk/>
            <pc:sldMk cId="3145392461" sldId="336"/>
            <ac:picMk id="5" creationId="{D423E55E-F741-DFE5-AB47-7F2C43DFC023}"/>
          </ac:picMkLst>
        </pc:picChg>
        <pc:picChg chg="add del mod">
          <ac:chgData name="PUJA   KARMAKAR" userId="S::20194981@stu.uob.edu.bh::ed018646-69d6-4956-87fe-2c98072a5650" providerId="AD" clId="Web-{7789E7F5-A707-5F6E-8938-CE1DAA7F0AC6}" dt="2023-05-21T15:37:38.079" v="1823"/>
          <ac:picMkLst>
            <pc:docMk/>
            <pc:sldMk cId="3145392461" sldId="336"/>
            <ac:picMk id="6" creationId="{628C0E15-D890-A2CF-E7A7-FAA853D385C5}"/>
          </ac:picMkLst>
        </pc:picChg>
        <pc:picChg chg="add del mod">
          <ac:chgData name="PUJA   KARMAKAR" userId="S::20194981@stu.uob.edu.bh::ed018646-69d6-4956-87fe-2c98072a5650" providerId="AD" clId="Web-{7789E7F5-A707-5F6E-8938-CE1DAA7F0AC6}" dt="2023-05-21T15:37:59.579" v="1828"/>
          <ac:picMkLst>
            <pc:docMk/>
            <pc:sldMk cId="3145392461" sldId="336"/>
            <ac:picMk id="7" creationId="{DC23E8AD-D8C5-58AF-EE24-25F6BF324A49}"/>
          </ac:picMkLst>
        </pc:picChg>
      </pc:sldChg>
      <pc:sldChg chg="add del replId">
        <pc:chgData name="PUJA   KARMAKAR" userId="S::20194981@stu.uob.edu.bh::ed018646-69d6-4956-87fe-2c98072a5650" providerId="AD" clId="Web-{7789E7F5-A707-5F6E-8938-CE1DAA7F0AC6}" dt="2023-05-21T15:43:19.026" v="1851"/>
        <pc:sldMkLst>
          <pc:docMk/>
          <pc:sldMk cId="934487625" sldId="337"/>
        </pc:sldMkLst>
      </pc:sldChg>
      <pc:sldChg chg="delSp modSp add ord replId">
        <pc:chgData name="PUJA   KARMAKAR" userId="S::20194981@stu.uob.edu.bh::ed018646-69d6-4956-87fe-2c98072a5650" providerId="AD" clId="Web-{7789E7F5-A707-5F6E-8938-CE1DAA7F0AC6}" dt="2023-05-21T15:56:32.094" v="2018" actId="20577"/>
        <pc:sldMkLst>
          <pc:docMk/>
          <pc:sldMk cId="2897667934" sldId="337"/>
        </pc:sldMkLst>
        <pc:spChg chg="mod">
          <ac:chgData name="PUJA   KARMAKAR" userId="S::20194981@stu.uob.edu.bh::ed018646-69d6-4956-87fe-2c98072a5650" providerId="AD" clId="Web-{7789E7F5-A707-5F6E-8938-CE1DAA7F0AC6}" dt="2023-05-21T15:56:32.094" v="2018" actId="20577"/>
          <ac:spMkLst>
            <pc:docMk/>
            <pc:sldMk cId="2897667934" sldId="337"/>
            <ac:spMk id="3" creationId="{F86FF9D9-BC9D-F870-B4C9-7B80521A6AFD}"/>
          </ac:spMkLst>
        </pc:spChg>
        <pc:picChg chg="del">
          <ac:chgData name="PUJA   KARMAKAR" userId="S::20194981@stu.uob.edu.bh::ed018646-69d6-4956-87fe-2c98072a5650" providerId="AD" clId="Web-{7789E7F5-A707-5F6E-8938-CE1DAA7F0AC6}" dt="2023-05-21T15:55:45.781" v="2000"/>
          <ac:picMkLst>
            <pc:docMk/>
            <pc:sldMk cId="2897667934" sldId="337"/>
            <ac:picMk id="5" creationId="{D423E55E-F741-DFE5-AB47-7F2C43DFC023}"/>
          </ac:picMkLst>
        </pc:picChg>
      </pc:sldChg>
      <pc:sldChg chg="addSp delSp modSp add replId">
        <pc:chgData name="PUJA   KARMAKAR" userId="S::20194981@stu.uob.edu.bh::ed018646-69d6-4956-87fe-2c98072a5650" providerId="AD" clId="Web-{7789E7F5-A707-5F6E-8938-CE1DAA7F0AC6}" dt="2023-05-21T16:27:52.615" v="2108" actId="1076"/>
        <pc:sldMkLst>
          <pc:docMk/>
          <pc:sldMk cId="1683110804" sldId="338"/>
        </pc:sldMkLst>
        <pc:spChg chg="add mod ord">
          <ac:chgData name="PUJA   KARMAKAR" userId="S::20194981@stu.uob.edu.bh::ed018646-69d6-4956-87fe-2c98072a5650" providerId="AD" clId="Web-{7789E7F5-A707-5F6E-8938-CE1DAA7F0AC6}" dt="2023-05-21T16:27:46.740" v="2107" actId="1076"/>
          <ac:spMkLst>
            <pc:docMk/>
            <pc:sldMk cId="1683110804" sldId="338"/>
            <ac:spMk id="2" creationId="{0D77A14A-2C0A-6F4C-A8C7-9F3369E9D33A}"/>
          </ac:spMkLst>
        </pc:spChg>
        <pc:spChg chg="del mod">
          <ac:chgData name="PUJA   KARMAKAR" userId="S::20194981@stu.uob.edu.bh::ed018646-69d6-4956-87fe-2c98072a5650" providerId="AD" clId="Web-{7789E7F5-A707-5F6E-8938-CE1DAA7F0AC6}" dt="2023-05-21T16:20:57.510" v="2027"/>
          <ac:spMkLst>
            <pc:docMk/>
            <pc:sldMk cId="1683110804" sldId="338"/>
            <ac:spMk id="8" creationId="{5106624D-F835-6769-DD69-5E5E8CF7B2F2}"/>
          </ac:spMkLst>
        </pc:spChg>
        <pc:spChg chg="del">
          <ac:chgData name="PUJA   KARMAKAR" userId="S::20194981@stu.uob.edu.bh::ed018646-69d6-4956-87fe-2c98072a5650" providerId="AD" clId="Web-{7789E7F5-A707-5F6E-8938-CE1DAA7F0AC6}" dt="2023-05-21T16:21:09.011" v="2031"/>
          <ac:spMkLst>
            <pc:docMk/>
            <pc:sldMk cId="1683110804" sldId="338"/>
            <ac:spMk id="9" creationId="{16E3E677-1C5C-269C-B667-7A45809C2A12}"/>
          </ac:spMkLst>
        </pc:spChg>
        <pc:spChg chg="del mod">
          <ac:chgData name="PUJA   KARMAKAR" userId="S::20194981@stu.uob.edu.bh::ed018646-69d6-4956-87fe-2c98072a5650" providerId="AD" clId="Web-{7789E7F5-A707-5F6E-8938-CE1DAA7F0AC6}" dt="2023-05-21T16:21:49.652" v="2041"/>
          <ac:spMkLst>
            <pc:docMk/>
            <pc:sldMk cId="1683110804" sldId="338"/>
            <ac:spMk id="10" creationId="{C8A42C01-82F3-FF8A-6516-E4D9E2976E78}"/>
          </ac:spMkLst>
        </pc:spChg>
        <pc:spChg chg="del">
          <ac:chgData name="PUJA   KARMAKAR" userId="S::20194981@stu.uob.edu.bh::ed018646-69d6-4956-87fe-2c98072a5650" providerId="AD" clId="Web-{7789E7F5-A707-5F6E-8938-CE1DAA7F0AC6}" dt="2023-05-21T16:22:34.904" v="2050"/>
          <ac:spMkLst>
            <pc:docMk/>
            <pc:sldMk cId="1683110804" sldId="338"/>
            <ac:spMk id="13" creationId="{05F42876-F009-6180-DCC3-379ADDA5FCD1}"/>
          </ac:spMkLst>
        </pc:spChg>
        <pc:spChg chg="del mod">
          <ac:chgData name="PUJA   KARMAKAR" userId="S::20194981@stu.uob.edu.bh::ed018646-69d6-4956-87fe-2c98072a5650" providerId="AD" clId="Web-{7789E7F5-A707-5F6E-8938-CE1DAA7F0AC6}" dt="2023-05-21T16:22:31.107" v="2049"/>
          <ac:spMkLst>
            <pc:docMk/>
            <pc:sldMk cId="1683110804" sldId="338"/>
            <ac:spMk id="14" creationId="{BDEB6360-9F24-D688-1869-1C2A1A00C578}"/>
          </ac:spMkLst>
        </pc:spChg>
        <pc:spChg chg="del mod">
          <ac:chgData name="PUJA   KARMAKAR" userId="S::20194981@stu.uob.edu.bh::ed018646-69d6-4956-87fe-2c98072a5650" providerId="AD" clId="Web-{7789E7F5-A707-5F6E-8938-CE1DAA7F0AC6}" dt="2023-05-21T16:22:47.841" v="2055"/>
          <ac:spMkLst>
            <pc:docMk/>
            <pc:sldMk cId="1683110804" sldId="338"/>
            <ac:spMk id="15" creationId="{C2F7EF6A-0BBF-B311-0ECB-EEFED42D37BB}"/>
          </ac:spMkLst>
        </pc:spChg>
        <pc:spChg chg="del">
          <ac:chgData name="PUJA   KARMAKAR" userId="S::20194981@stu.uob.edu.bh::ed018646-69d6-4956-87fe-2c98072a5650" providerId="AD" clId="Web-{7789E7F5-A707-5F6E-8938-CE1DAA7F0AC6}" dt="2023-05-21T16:22:52.170" v="2056"/>
          <ac:spMkLst>
            <pc:docMk/>
            <pc:sldMk cId="1683110804" sldId="338"/>
            <ac:spMk id="16" creationId="{6BA37A85-63C4-3B14-D2CF-A5719B135812}"/>
          </ac:spMkLst>
        </pc:spChg>
        <pc:spChg chg="del topLvl">
          <ac:chgData name="PUJA   KARMAKAR" userId="S::20194981@stu.uob.edu.bh::ed018646-69d6-4956-87fe-2c98072a5650" providerId="AD" clId="Web-{7789E7F5-A707-5F6E-8938-CE1DAA7F0AC6}" dt="2023-05-21T16:23:14.311" v="2063"/>
          <ac:spMkLst>
            <pc:docMk/>
            <pc:sldMk cId="1683110804" sldId="338"/>
            <ac:spMk id="17" creationId="{E9D57186-9D1B-2626-E62A-60184576B062}"/>
          </ac:spMkLst>
        </pc:spChg>
        <pc:spChg chg="del mod">
          <ac:chgData name="PUJA   KARMAKAR" userId="S::20194981@stu.uob.edu.bh::ed018646-69d6-4956-87fe-2c98072a5650" providerId="AD" clId="Web-{7789E7F5-A707-5F6E-8938-CE1DAA7F0AC6}" dt="2023-05-21T16:23:08.030" v="2060"/>
          <ac:spMkLst>
            <pc:docMk/>
            <pc:sldMk cId="1683110804" sldId="338"/>
            <ac:spMk id="18" creationId="{41C18535-4580-77EA-ECFA-6600325E252F}"/>
          </ac:spMkLst>
        </pc:spChg>
        <pc:spChg chg="del mod topLvl">
          <ac:chgData name="PUJA   KARMAKAR" userId="S::20194981@stu.uob.edu.bh::ed018646-69d6-4956-87fe-2c98072a5650" providerId="AD" clId="Web-{7789E7F5-A707-5F6E-8938-CE1DAA7F0AC6}" dt="2023-05-21T16:25:48.175" v="2085"/>
          <ac:spMkLst>
            <pc:docMk/>
            <pc:sldMk cId="1683110804" sldId="338"/>
            <ac:spMk id="419" creationId="{00000000-0000-0000-0000-000000000000}"/>
          </ac:spMkLst>
        </pc:spChg>
        <pc:spChg chg="del">
          <ac:chgData name="PUJA   KARMAKAR" userId="S::20194981@stu.uob.edu.bh::ed018646-69d6-4956-87fe-2c98072a5650" providerId="AD" clId="Web-{7789E7F5-A707-5F6E-8938-CE1DAA7F0AC6}" dt="2023-05-21T16:22:12.122" v="2046"/>
          <ac:spMkLst>
            <pc:docMk/>
            <pc:sldMk cId="1683110804" sldId="338"/>
            <ac:spMk id="427" creationId="{00000000-0000-0000-0000-000000000000}"/>
          </ac:spMkLst>
        </pc:spChg>
        <pc:spChg chg="del mod">
          <ac:chgData name="PUJA   KARMAKAR" userId="S::20194981@stu.uob.edu.bh::ed018646-69d6-4956-87fe-2c98072a5650" providerId="AD" clId="Web-{7789E7F5-A707-5F6E-8938-CE1DAA7F0AC6}" dt="2023-05-21T16:22:18.684" v="2047"/>
          <ac:spMkLst>
            <pc:docMk/>
            <pc:sldMk cId="1683110804" sldId="338"/>
            <ac:spMk id="433" creationId="{00000000-0000-0000-0000-000000000000}"/>
          </ac:spMkLst>
        </pc:spChg>
        <pc:spChg chg="del">
          <ac:chgData name="PUJA   KARMAKAR" userId="S::20194981@stu.uob.edu.bh::ed018646-69d6-4956-87fe-2c98072a5650" providerId="AD" clId="Web-{7789E7F5-A707-5F6E-8938-CE1DAA7F0AC6}" dt="2023-05-21T16:22:08.325" v="2045"/>
          <ac:spMkLst>
            <pc:docMk/>
            <pc:sldMk cId="1683110804" sldId="338"/>
            <ac:spMk id="440" creationId="{00000000-0000-0000-0000-000000000000}"/>
          </ac:spMkLst>
        </pc:spChg>
        <pc:spChg chg="mod topLvl">
          <ac:chgData name="PUJA   KARMAKAR" userId="S::20194981@stu.uob.edu.bh::ed018646-69d6-4956-87fe-2c98072a5650" providerId="AD" clId="Web-{7789E7F5-A707-5F6E-8938-CE1DAA7F0AC6}" dt="2023-05-21T16:27:52.615" v="2108" actId="1076"/>
          <ac:spMkLst>
            <pc:docMk/>
            <pc:sldMk cId="1683110804" sldId="338"/>
            <ac:spMk id="443" creationId="{00000000-0000-0000-0000-000000000000}"/>
          </ac:spMkLst>
        </pc:spChg>
        <pc:grpChg chg="del mod topLvl">
          <ac:chgData name="PUJA   KARMAKAR" userId="S::20194981@stu.uob.edu.bh::ed018646-69d6-4956-87fe-2c98072a5650" providerId="AD" clId="Web-{7789E7F5-A707-5F6E-8938-CE1DAA7F0AC6}" dt="2023-05-21T16:25:48.175" v="2085"/>
          <ac:grpSpMkLst>
            <pc:docMk/>
            <pc:sldMk cId="1683110804" sldId="338"/>
            <ac:grpSpMk id="19" creationId="{502AF804-82D0-E9B1-C465-0C017AD93C58}"/>
          </ac:grpSpMkLst>
        </pc:grpChg>
        <pc:grpChg chg="del">
          <ac:chgData name="PUJA   KARMAKAR" userId="S::20194981@stu.uob.edu.bh::ed018646-69d6-4956-87fe-2c98072a5650" providerId="AD" clId="Web-{7789E7F5-A707-5F6E-8938-CE1DAA7F0AC6}" dt="2023-05-21T16:20:57.510" v="2027"/>
          <ac:grpSpMkLst>
            <pc:docMk/>
            <pc:sldMk cId="1683110804" sldId="338"/>
            <ac:grpSpMk id="20" creationId="{547A387E-B4EA-642D-800D-75CF8F68DE0C}"/>
          </ac:grpSpMkLst>
        </pc:grpChg>
        <pc:grpChg chg="del">
          <ac:chgData name="PUJA   KARMAKAR" userId="S::20194981@stu.uob.edu.bh::ed018646-69d6-4956-87fe-2c98072a5650" providerId="AD" clId="Web-{7789E7F5-A707-5F6E-8938-CE1DAA7F0AC6}" dt="2023-05-21T16:21:09.011" v="2031"/>
          <ac:grpSpMkLst>
            <pc:docMk/>
            <pc:sldMk cId="1683110804" sldId="338"/>
            <ac:grpSpMk id="21" creationId="{85094234-656B-5706-CD71-7F8CA414297F}"/>
          </ac:grpSpMkLst>
        </pc:grpChg>
        <pc:grpChg chg="del">
          <ac:chgData name="PUJA   KARMAKAR" userId="S::20194981@stu.uob.edu.bh::ed018646-69d6-4956-87fe-2c98072a5650" providerId="AD" clId="Web-{7789E7F5-A707-5F6E-8938-CE1DAA7F0AC6}" dt="2023-05-21T16:21:49.652" v="2041"/>
          <ac:grpSpMkLst>
            <pc:docMk/>
            <pc:sldMk cId="1683110804" sldId="338"/>
            <ac:grpSpMk id="22" creationId="{A261871A-1F1A-1603-241B-36E6BC6F6B2F}"/>
          </ac:grpSpMkLst>
        </pc:grpChg>
        <pc:grpChg chg="del">
          <ac:chgData name="PUJA   KARMAKAR" userId="S::20194981@stu.uob.edu.bh::ed018646-69d6-4956-87fe-2c98072a5650" providerId="AD" clId="Web-{7789E7F5-A707-5F6E-8938-CE1DAA7F0AC6}" dt="2023-05-21T16:22:31.107" v="2049"/>
          <ac:grpSpMkLst>
            <pc:docMk/>
            <pc:sldMk cId="1683110804" sldId="338"/>
            <ac:grpSpMk id="23" creationId="{9149FEB2-5654-28FC-0750-3F00C071127C}"/>
          </ac:grpSpMkLst>
        </pc:grpChg>
        <pc:grpChg chg="del">
          <ac:chgData name="PUJA   KARMAKAR" userId="S::20194981@stu.uob.edu.bh::ed018646-69d6-4956-87fe-2c98072a5650" providerId="AD" clId="Web-{7789E7F5-A707-5F6E-8938-CE1DAA7F0AC6}" dt="2023-05-21T16:22:47.841" v="2055"/>
          <ac:grpSpMkLst>
            <pc:docMk/>
            <pc:sldMk cId="1683110804" sldId="338"/>
            <ac:grpSpMk id="24" creationId="{C3238D16-2D95-3798-21EA-C2A79B6913F5}"/>
          </ac:grpSpMkLst>
        </pc:grpChg>
        <pc:grpChg chg="del">
          <ac:chgData name="PUJA   KARMAKAR" userId="S::20194981@stu.uob.edu.bh::ed018646-69d6-4956-87fe-2c98072a5650" providerId="AD" clId="Web-{7789E7F5-A707-5F6E-8938-CE1DAA7F0AC6}" dt="2023-05-21T16:23:08.030" v="2060"/>
          <ac:grpSpMkLst>
            <pc:docMk/>
            <pc:sldMk cId="1683110804" sldId="338"/>
            <ac:grpSpMk id="25" creationId="{EBAF0175-EAC8-A37D-2D83-4F9BE04BBC1C}"/>
          </ac:grpSpMkLst>
        </pc:grpChg>
        <pc:grpChg chg="add del">
          <ac:chgData name="PUJA   KARMAKAR" userId="S::20194981@stu.uob.edu.bh::ed018646-69d6-4956-87fe-2c98072a5650" providerId="AD" clId="Web-{7789E7F5-A707-5F6E-8938-CE1DAA7F0AC6}" dt="2023-05-21T16:23:14.311" v="2063"/>
          <ac:grpSpMkLst>
            <pc:docMk/>
            <pc:sldMk cId="1683110804" sldId="338"/>
            <ac:grpSpMk id="26" creationId="{3A747C51-C6CF-451C-42A5-DE25FD33E0F2}"/>
          </ac:grpSpMkLst>
        </pc:grpChg>
      </pc:sldChg>
    </pc:docChg>
  </pc:docChgLst>
  <pc:docChgLst>
    <pc:chgData name="PUJA   KARMAKAR" userId="S::20194981@stu.uob.edu.bh::ed018646-69d6-4956-87fe-2c98072a5650" providerId="AD" clId="Web-{560E3103-DEEC-751F-2EEE-50DE0E1B4ADC}"/>
    <pc:docChg chg="mod addSld modSld sldOrd">
      <pc:chgData name="PUJA   KARMAKAR" userId="S::20194981@stu.uob.edu.bh::ed018646-69d6-4956-87fe-2c98072a5650" providerId="AD" clId="Web-{560E3103-DEEC-751F-2EEE-50DE0E1B4ADC}" dt="2023-05-20T21:01:56.251" v="1051" actId="1076"/>
      <pc:docMkLst>
        <pc:docMk/>
      </pc:docMkLst>
      <pc:sldChg chg="addSp delSp modSp ord">
        <pc:chgData name="PUJA   KARMAKAR" userId="S::20194981@stu.uob.edu.bh::ed018646-69d6-4956-87fe-2c98072a5650" providerId="AD" clId="Web-{560E3103-DEEC-751F-2EEE-50DE0E1B4ADC}" dt="2023-05-20T20:45:27.371" v="961" actId="1076"/>
        <pc:sldMkLst>
          <pc:docMk/>
          <pc:sldMk cId="2615791871" sldId="259"/>
        </pc:sldMkLst>
        <pc:spChg chg="add mod ord">
          <ac:chgData name="PUJA   KARMAKAR" userId="S::20194981@stu.uob.edu.bh::ed018646-69d6-4956-87fe-2c98072a5650" providerId="AD" clId="Web-{560E3103-DEEC-751F-2EEE-50DE0E1B4ADC}" dt="2023-05-20T17:44:24.251" v="8" actId="1076"/>
          <ac:spMkLst>
            <pc:docMk/>
            <pc:sldMk cId="2615791871" sldId="259"/>
            <ac:spMk id="3" creationId="{AD69E8D6-D6C0-5552-7224-17330837F0CC}"/>
          </ac:spMkLst>
        </pc:spChg>
        <pc:spChg chg="mod">
          <ac:chgData name="PUJA   KARMAKAR" userId="S::20194981@stu.uob.edu.bh::ed018646-69d6-4956-87fe-2c98072a5650" providerId="AD" clId="Web-{560E3103-DEEC-751F-2EEE-50DE0E1B4ADC}" dt="2023-05-20T17:44:52.736" v="11" actId="1076"/>
          <ac:spMkLst>
            <pc:docMk/>
            <pc:sldMk cId="2615791871" sldId="259"/>
            <ac:spMk id="4" creationId="{5355A9FD-CC01-C767-5DED-D0B6D6EACD9D}"/>
          </ac:spMkLst>
        </pc:spChg>
        <pc:spChg chg="add mod">
          <ac:chgData name="PUJA   KARMAKAR" userId="S::20194981@stu.uob.edu.bh::ed018646-69d6-4956-87fe-2c98072a5650" providerId="AD" clId="Web-{560E3103-DEEC-751F-2EEE-50DE0E1B4ADC}" dt="2023-05-20T20:37:06.453" v="952" actId="1076"/>
          <ac:spMkLst>
            <pc:docMk/>
            <pc:sldMk cId="2615791871" sldId="259"/>
            <ac:spMk id="8" creationId="{D17DF0DA-71EA-AA8A-9D09-2DA2D63B2D89}"/>
          </ac:spMkLst>
        </pc:spChg>
        <pc:spChg chg="mod">
          <ac:chgData name="PUJA   KARMAKAR" userId="S::20194981@stu.uob.edu.bh::ed018646-69d6-4956-87fe-2c98072a5650" providerId="AD" clId="Web-{560E3103-DEEC-751F-2EEE-50DE0E1B4ADC}" dt="2023-05-20T20:15:55.903" v="848" actId="1076"/>
          <ac:spMkLst>
            <pc:docMk/>
            <pc:sldMk cId="2615791871" sldId="259"/>
            <ac:spMk id="19" creationId="{74BFFBB2-4F93-9CDE-5B4A-0F73C59A30D7}"/>
          </ac:spMkLst>
        </pc:spChg>
        <pc:spChg chg="mod">
          <ac:chgData name="PUJA   KARMAKAR" userId="S::20194981@stu.uob.edu.bh::ed018646-69d6-4956-87fe-2c98072a5650" providerId="AD" clId="Web-{560E3103-DEEC-751F-2EEE-50DE0E1B4ADC}" dt="2023-05-20T20:16:09.731" v="851" actId="1076"/>
          <ac:spMkLst>
            <pc:docMk/>
            <pc:sldMk cId="2615791871" sldId="259"/>
            <ac:spMk id="27" creationId="{EA50875C-F9FA-71C8-13C9-A72EDD9B05FE}"/>
          </ac:spMkLst>
        </pc:spChg>
        <pc:spChg chg="mod">
          <ac:chgData name="PUJA   KARMAKAR" userId="S::20194981@stu.uob.edu.bh::ed018646-69d6-4956-87fe-2c98072a5650" providerId="AD" clId="Web-{560E3103-DEEC-751F-2EEE-50DE0E1B4ADC}" dt="2023-05-20T20:37:15.797" v="953" actId="20577"/>
          <ac:spMkLst>
            <pc:docMk/>
            <pc:sldMk cId="2615791871" sldId="259"/>
            <ac:spMk id="29" creationId="{75186186-DFFB-99C9-0839-49C489C00EB5}"/>
          </ac:spMkLst>
        </pc:spChg>
        <pc:spChg chg="mod">
          <ac:chgData name="PUJA   KARMAKAR" userId="S::20194981@stu.uob.edu.bh::ed018646-69d6-4956-87fe-2c98072a5650" providerId="AD" clId="Web-{560E3103-DEEC-751F-2EEE-50DE0E1B4ADC}" dt="2023-05-20T20:30:57.937" v="889" actId="14100"/>
          <ac:spMkLst>
            <pc:docMk/>
            <pc:sldMk cId="2615791871" sldId="259"/>
            <ac:spMk id="32" creationId="{7AE18B33-A526-E5E7-984A-21F2C72F88A9}"/>
          </ac:spMkLst>
        </pc:spChg>
        <pc:spChg chg="mod">
          <ac:chgData name="PUJA   KARMAKAR" userId="S::20194981@stu.uob.edu.bh::ed018646-69d6-4956-87fe-2c98072a5650" providerId="AD" clId="Web-{560E3103-DEEC-751F-2EEE-50DE0E1B4ADC}" dt="2023-05-20T20:31:16.500" v="891" actId="1076"/>
          <ac:spMkLst>
            <pc:docMk/>
            <pc:sldMk cId="2615791871" sldId="259"/>
            <ac:spMk id="35" creationId="{17FF5DC4-4F98-13F8-581B-FD9F97877AFA}"/>
          </ac:spMkLst>
        </pc:spChg>
        <pc:spChg chg="mod">
          <ac:chgData name="PUJA   KARMAKAR" userId="S::20194981@stu.uob.edu.bh::ed018646-69d6-4956-87fe-2c98072a5650" providerId="AD" clId="Web-{560E3103-DEEC-751F-2EEE-50DE0E1B4ADC}" dt="2023-05-20T20:31:35.532" v="893" actId="1076"/>
          <ac:spMkLst>
            <pc:docMk/>
            <pc:sldMk cId="2615791871" sldId="259"/>
            <ac:spMk id="36" creationId="{B0029359-6157-20DE-137D-0D40954AECD1}"/>
          </ac:spMkLst>
        </pc:spChg>
        <pc:spChg chg="mod">
          <ac:chgData name="PUJA   KARMAKAR" userId="S::20194981@stu.uob.edu.bh::ed018646-69d6-4956-87fe-2c98072a5650" providerId="AD" clId="Web-{560E3103-DEEC-751F-2EEE-50DE0E1B4ADC}" dt="2023-05-20T20:35:52.526" v="908" actId="1076"/>
          <ac:spMkLst>
            <pc:docMk/>
            <pc:sldMk cId="2615791871" sldId="259"/>
            <ac:spMk id="39" creationId="{8271094B-F86E-0021-42EE-028CEC2B9428}"/>
          </ac:spMkLst>
        </pc:spChg>
        <pc:spChg chg="mod topLvl">
          <ac:chgData name="PUJA   KARMAKAR" userId="S::20194981@stu.uob.edu.bh::ed018646-69d6-4956-87fe-2c98072a5650" providerId="AD" clId="Web-{560E3103-DEEC-751F-2EEE-50DE0E1B4ADC}" dt="2023-05-20T20:45:02.323" v="959"/>
          <ac:spMkLst>
            <pc:docMk/>
            <pc:sldMk cId="2615791871" sldId="259"/>
            <ac:spMk id="43" creationId="{17AD791D-4909-D077-03C7-116F570C75A6}"/>
          </ac:spMkLst>
        </pc:spChg>
        <pc:spChg chg="del mod topLvl">
          <ac:chgData name="PUJA   KARMAKAR" userId="S::20194981@stu.uob.edu.bh::ed018646-69d6-4956-87fe-2c98072a5650" providerId="AD" clId="Web-{560E3103-DEEC-751F-2EEE-50DE0E1B4ADC}" dt="2023-05-20T20:45:02.323" v="959"/>
          <ac:spMkLst>
            <pc:docMk/>
            <pc:sldMk cId="2615791871" sldId="259"/>
            <ac:spMk id="44" creationId="{946AC1CF-8E15-379F-CA66-D9ABFF49D763}"/>
          </ac:spMkLst>
        </pc:spChg>
        <pc:grpChg chg="add del mod">
          <ac:chgData name="PUJA   KARMAKAR" userId="S::20194981@stu.uob.edu.bh::ed018646-69d6-4956-87fe-2c98072a5650" providerId="AD" clId="Web-{560E3103-DEEC-751F-2EEE-50DE0E1B4ADC}" dt="2023-05-20T20:15:55.887" v="847" actId="1076"/>
          <ac:grpSpMkLst>
            <pc:docMk/>
            <pc:sldMk cId="2615791871" sldId="259"/>
            <ac:grpSpMk id="17" creationId="{D09D9A2B-0E12-2805-9695-FDCE0850F416}"/>
          </ac:grpSpMkLst>
        </pc:grpChg>
        <pc:grpChg chg="mod">
          <ac:chgData name="PUJA   KARMAKAR" userId="S::20194981@stu.uob.edu.bh::ed018646-69d6-4956-87fe-2c98072a5650" providerId="AD" clId="Web-{560E3103-DEEC-751F-2EEE-50DE0E1B4ADC}" dt="2023-05-20T20:16:09.731" v="850" actId="1076"/>
          <ac:grpSpMkLst>
            <pc:docMk/>
            <pc:sldMk cId="2615791871" sldId="259"/>
            <ac:grpSpMk id="25" creationId="{1FA45A4A-40D8-7933-E8C2-4E8092EF3130}"/>
          </ac:grpSpMkLst>
        </pc:grpChg>
        <pc:grpChg chg="mod">
          <ac:chgData name="PUJA   KARMAKAR" userId="S::20194981@stu.uob.edu.bh::ed018646-69d6-4956-87fe-2c98072a5650" providerId="AD" clId="Web-{560E3103-DEEC-751F-2EEE-50DE0E1B4ADC}" dt="2023-05-20T20:36:15.684" v="910" actId="1076"/>
          <ac:grpSpMkLst>
            <pc:docMk/>
            <pc:sldMk cId="2615791871" sldId="259"/>
            <ac:grpSpMk id="33" creationId="{58B41F8B-AEDD-E41C-EE70-5F691032C130}"/>
          </ac:grpSpMkLst>
        </pc:grpChg>
        <pc:grpChg chg="mod">
          <ac:chgData name="PUJA   KARMAKAR" userId="S::20194981@stu.uob.edu.bh::ed018646-69d6-4956-87fe-2c98072a5650" providerId="AD" clId="Web-{560E3103-DEEC-751F-2EEE-50DE0E1B4ADC}" dt="2023-05-20T20:36:15.699" v="911" actId="1076"/>
          <ac:grpSpMkLst>
            <pc:docMk/>
            <pc:sldMk cId="2615791871" sldId="259"/>
            <ac:grpSpMk id="37" creationId="{A7336BA2-14E4-83DC-745A-467AA5498B49}"/>
          </ac:grpSpMkLst>
        </pc:grpChg>
        <pc:grpChg chg="mod ord">
          <ac:chgData name="PUJA   KARMAKAR" userId="S::20194981@stu.uob.edu.bh::ed018646-69d6-4956-87fe-2c98072a5650" providerId="AD" clId="Web-{560E3103-DEEC-751F-2EEE-50DE0E1B4ADC}" dt="2023-05-20T20:35:45.354" v="907" actId="1076"/>
          <ac:grpSpMkLst>
            <pc:docMk/>
            <pc:sldMk cId="2615791871" sldId="259"/>
            <ac:grpSpMk id="41" creationId="{22AE6569-41E0-546B-5AB8-502348063E87}"/>
          </ac:grpSpMkLst>
        </pc:grpChg>
        <pc:grpChg chg="del mod">
          <ac:chgData name="PUJA   KARMAKAR" userId="S::20194981@stu.uob.edu.bh::ed018646-69d6-4956-87fe-2c98072a5650" providerId="AD" clId="Web-{560E3103-DEEC-751F-2EEE-50DE0E1B4ADC}" dt="2023-05-20T20:45:02.323" v="959"/>
          <ac:grpSpMkLst>
            <pc:docMk/>
            <pc:sldMk cId="2615791871" sldId="259"/>
            <ac:grpSpMk id="45" creationId="{56BCB240-67D4-C9F0-D3BA-897C96AC1BB7}"/>
          </ac:grpSpMkLst>
        </pc:grpChg>
        <pc:picChg chg="add del mod modCrop">
          <ac:chgData name="PUJA   KARMAKAR" userId="S::20194981@stu.uob.edu.bh::ed018646-69d6-4956-87fe-2c98072a5650" providerId="AD" clId="Web-{560E3103-DEEC-751F-2EEE-50DE0E1B4ADC}" dt="2023-05-20T20:34:29.820" v="896"/>
          <ac:picMkLst>
            <pc:docMk/>
            <pc:sldMk cId="2615791871" sldId="259"/>
            <ac:picMk id="5" creationId="{FC4AAAEA-D39F-0D3D-1241-81FD8314E6F1}"/>
          </ac:picMkLst>
        </pc:picChg>
        <pc:picChg chg="add del mod">
          <ac:chgData name="PUJA   KARMAKAR" userId="S::20194981@stu.uob.edu.bh::ed018646-69d6-4956-87fe-2c98072a5650" providerId="AD" clId="Web-{560E3103-DEEC-751F-2EEE-50DE0E1B4ADC}" dt="2023-05-20T20:28:13.275" v="868"/>
          <ac:picMkLst>
            <pc:docMk/>
            <pc:sldMk cId="2615791871" sldId="259"/>
            <ac:picMk id="6" creationId="{DDBDF914-31B3-B67D-E1D2-E1AF361EECDA}"/>
          </ac:picMkLst>
        </pc:picChg>
        <pc:picChg chg="add mod ord modCrop">
          <ac:chgData name="PUJA   KARMAKAR" userId="S::20194981@stu.uob.edu.bh::ed018646-69d6-4956-87fe-2c98072a5650" providerId="AD" clId="Web-{560E3103-DEEC-751F-2EEE-50DE0E1B4ADC}" dt="2023-05-20T20:45:27.371" v="961" actId="1076"/>
          <ac:picMkLst>
            <pc:docMk/>
            <pc:sldMk cId="2615791871" sldId="259"/>
            <ac:picMk id="7" creationId="{13DE5F85-B4E1-F67D-FFFA-17EECB41F11A}"/>
          </ac:picMkLst>
        </pc:picChg>
        <pc:picChg chg="del mod ord">
          <ac:chgData name="PUJA   KARMAKAR" userId="S::20194981@stu.uob.edu.bh::ed018646-69d6-4956-87fe-2c98072a5650" providerId="AD" clId="Web-{560E3103-DEEC-751F-2EEE-50DE0E1B4ADC}" dt="2023-05-20T20:27:12.882" v="861"/>
          <ac:picMkLst>
            <pc:docMk/>
            <pc:sldMk cId="2615791871" sldId="259"/>
            <ac:picMk id="54" creationId="{766A7881-06ED-982F-CD46-2DA79EA1E69A}"/>
          </ac:picMkLst>
        </pc:picChg>
      </pc:sldChg>
      <pc:sldChg chg="addSp delSp modSp">
        <pc:chgData name="PUJA   KARMAKAR" userId="S::20194981@stu.uob.edu.bh::ed018646-69d6-4956-87fe-2c98072a5650" providerId="AD" clId="Web-{560E3103-DEEC-751F-2EEE-50DE0E1B4ADC}" dt="2023-05-20T20:13:31.131" v="827" actId="1076"/>
        <pc:sldMkLst>
          <pc:docMk/>
          <pc:sldMk cId="2314257264" sldId="263"/>
        </pc:sldMkLst>
        <pc:picChg chg="add mod modCrop">
          <ac:chgData name="PUJA   KARMAKAR" userId="S::20194981@stu.uob.edu.bh::ed018646-69d6-4956-87fe-2c98072a5650" providerId="AD" clId="Web-{560E3103-DEEC-751F-2EEE-50DE0E1B4ADC}" dt="2023-05-20T20:13:31.131" v="827" actId="1076"/>
          <ac:picMkLst>
            <pc:docMk/>
            <pc:sldMk cId="2314257264" sldId="263"/>
            <ac:picMk id="2" creationId="{E401EE12-A85B-95D6-CFD0-F62B47F27EAC}"/>
          </ac:picMkLst>
        </pc:picChg>
        <pc:picChg chg="del">
          <ac:chgData name="PUJA   KARMAKAR" userId="S::20194981@stu.uob.edu.bh::ed018646-69d6-4956-87fe-2c98072a5650" providerId="AD" clId="Web-{560E3103-DEEC-751F-2EEE-50DE0E1B4ADC}" dt="2023-05-20T20:12:54.708" v="820"/>
          <ac:picMkLst>
            <pc:docMk/>
            <pc:sldMk cId="2314257264" sldId="263"/>
            <ac:picMk id="10" creationId="{15263172-B17B-A1F2-E4AA-EB0C0DAC84B3}"/>
          </ac:picMkLst>
        </pc:picChg>
        <pc:picChg chg="del">
          <ac:chgData name="PUJA   KARMAKAR" userId="S::20194981@stu.uob.edu.bh::ed018646-69d6-4956-87fe-2c98072a5650" providerId="AD" clId="Web-{560E3103-DEEC-751F-2EEE-50DE0E1B4ADC}" dt="2023-05-20T20:12:50.380" v="818"/>
          <ac:picMkLst>
            <pc:docMk/>
            <pc:sldMk cId="2314257264" sldId="263"/>
            <ac:picMk id="11" creationId="{9491D927-BACD-B190-5A0B-41A65C21AF7A}"/>
          </ac:picMkLst>
        </pc:picChg>
      </pc:sldChg>
      <pc:sldChg chg="modSp">
        <pc:chgData name="PUJA   KARMAKAR" userId="S::20194981@stu.uob.edu.bh::ed018646-69d6-4956-87fe-2c98072a5650" providerId="AD" clId="Web-{560E3103-DEEC-751F-2EEE-50DE0E1B4ADC}" dt="2023-05-20T16:51:02.522" v="0" actId="1076"/>
        <pc:sldMkLst>
          <pc:docMk/>
          <pc:sldMk cId="2268307335" sldId="284"/>
        </pc:sldMkLst>
        <pc:spChg chg="mod">
          <ac:chgData name="PUJA   KARMAKAR" userId="S::20194981@stu.uob.edu.bh::ed018646-69d6-4956-87fe-2c98072a5650" providerId="AD" clId="Web-{560E3103-DEEC-751F-2EEE-50DE0E1B4ADC}" dt="2023-05-20T16:51:02.522" v="0" actId="1076"/>
          <ac:spMkLst>
            <pc:docMk/>
            <pc:sldMk cId="2268307335" sldId="284"/>
            <ac:spMk id="7" creationId="{661F186D-7A1E-FFFD-DAF8-40504E9523DB}"/>
          </ac:spMkLst>
        </pc:spChg>
      </pc:sldChg>
      <pc:sldChg chg="delSp">
        <pc:chgData name="PUJA   KARMAKAR" userId="S::20194981@stu.uob.edu.bh::ed018646-69d6-4956-87fe-2c98072a5650" providerId="AD" clId="Web-{560E3103-DEEC-751F-2EEE-50DE0E1B4ADC}" dt="2023-05-20T20:04:47.893" v="776"/>
        <pc:sldMkLst>
          <pc:docMk/>
          <pc:sldMk cId="236121600" sldId="292"/>
        </pc:sldMkLst>
        <pc:picChg chg="del">
          <ac:chgData name="PUJA   KARMAKAR" userId="S::20194981@stu.uob.edu.bh::ed018646-69d6-4956-87fe-2c98072a5650" providerId="AD" clId="Web-{560E3103-DEEC-751F-2EEE-50DE0E1B4ADC}" dt="2023-05-20T20:04:47.893" v="776"/>
          <ac:picMkLst>
            <pc:docMk/>
            <pc:sldMk cId="236121600" sldId="292"/>
            <ac:picMk id="7" creationId="{5D2FCE46-AAB2-C644-ED4A-F95646ABE756}"/>
          </ac:picMkLst>
        </pc:picChg>
      </pc:sldChg>
      <pc:sldChg chg="addSp delSp modSp">
        <pc:chgData name="PUJA   KARMAKAR" userId="S::20194981@stu.uob.edu.bh::ed018646-69d6-4956-87fe-2c98072a5650" providerId="AD" clId="Web-{560E3103-DEEC-751F-2EEE-50DE0E1B4ADC}" dt="2023-05-20T19:04:22.492" v="528"/>
        <pc:sldMkLst>
          <pc:docMk/>
          <pc:sldMk cId="2843673166" sldId="293"/>
        </pc:sldMkLst>
        <pc:spChg chg="add del">
          <ac:chgData name="PUJA   KARMAKAR" userId="S::20194981@stu.uob.edu.bh::ed018646-69d6-4956-87fe-2c98072a5650" providerId="AD" clId="Web-{560E3103-DEEC-751F-2EEE-50DE0E1B4ADC}" dt="2023-05-20T17:46:40.928" v="14"/>
          <ac:spMkLst>
            <pc:docMk/>
            <pc:sldMk cId="2843673166" sldId="293"/>
            <ac:spMk id="3" creationId="{CBBD0B89-5159-487E-2681-E5A9E065C9C2}"/>
          </ac:spMkLst>
        </pc:spChg>
        <pc:spChg chg="mod">
          <ac:chgData name="PUJA   KARMAKAR" userId="S::20194981@stu.uob.edu.bh::ed018646-69d6-4956-87fe-2c98072a5650" providerId="AD" clId="Web-{560E3103-DEEC-751F-2EEE-50DE0E1B4ADC}" dt="2023-05-20T18:14:25.045" v="115" actId="1076"/>
          <ac:spMkLst>
            <pc:docMk/>
            <pc:sldMk cId="2843673166" sldId="293"/>
            <ac:spMk id="4" creationId="{2AD23D3B-1C60-FD74-54F5-F8460116C45E}"/>
          </ac:spMkLst>
        </pc:spChg>
        <pc:spChg chg="add mod ord">
          <ac:chgData name="PUJA   KARMAKAR" userId="S::20194981@stu.uob.edu.bh::ed018646-69d6-4956-87fe-2c98072a5650" providerId="AD" clId="Web-{560E3103-DEEC-751F-2EEE-50DE0E1B4ADC}" dt="2023-05-20T19:04:22.492" v="528"/>
          <ac:spMkLst>
            <pc:docMk/>
            <pc:sldMk cId="2843673166" sldId="293"/>
            <ac:spMk id="6" creationId="{F48C1051-5585-D6DF-5F46-D824B38069B0}"/>
          </ac:spMkLst>
        </pc:spChg>
        <pc:spChg chg="mod">
          <ac:chgData name="PUJA   KARMAKAR" userId="S::20194981@stu.uob.edu.bh::ed018646-69d6-4956-87fe-2c98072a5650" providerId="AD" clId="Web-{560E3103-DEEC-751F-2EEE-50DE0E1B4ADC}" dt="2023-05-20T17:51:41.923" v="43" actId="1076"/>
          <ac:spMkLst>
            <pc:docMk/>
            <pc:sldMk cId="2843673166" sldId="293"/>
            <ac:spMk id="17" creationId="{81C6224C-C2A0-424A-84AD-C78EDD0C1F0A}"/>
          </ac:spMkLst>
        </pc:spChg>
        <pc:spChg chg="mod">
          <ac:chgData name="PUJA   KARMAKAR" userId="S::20194981@stu.uob.edu.bh::ed018646-69d6-4956-87fe-2c98072a5650" providerId="AD" clId="Web-{560E3103-DEEC-751F-2EEE-50DE0E1B4ADC}" dt="2023-05-20T17:51:41.923" v="44" actId="1076"/>
          <ac:spMkLst>
            <pc:docMk/>
            <pc:sldMk cId="2843673166" sldId="293"/>
            <ac:spMk id="18" creationId="{B68DBB58-3476-90A0-9C17-75133B5FBEE0}"/>
          </ac:spMkLst>
        </pc:spChg>
        <pc:picChg chg="ord">
          <ac:chgData name="PUJA   KARMAKAR" userId="S::20194981@stu.uob.edu.bh::ed018646-69d6-4956-87fe-2c98072a5650" providerId="AD" clId="Web-{560E3103-DEEC-751F-2EEE-50DE0E1B4ADC}" dt="2023-05-20T18:14:28.670" v="116"/>
          <ac:picMkLst>
            <pc:docMk/>
            <pc:sldMk cId="2843673166" sldId="293"/>
            <ac:picMk id="24" creationId="{1480914B-82C1-111E-9A80-4D5D197217C0}"/>
          </ac:picMkLst>
        </pc:picChg>
        <pc:cxnChg chg="mod">
          <ac:chgData name="PUJA   KARMAKAR" userId="S::20194981@stu.uob.edu.bh::ed018646-69d6-4956-87fe-2c98072a5650" providerId="AD" clId="Web-{560E3103-DEEC-751F-2EEE-50DE0E1B4ADC}" dt="2023-05-20T17:51:18.454" v="42"/>
          <ac:cxnSpMkLst>
            <pc:docMk/>
            <pc:sldMk cId="2843673166" sldId="293"/>
            <ac:cxnSpMk id="23" creationId="{538C4659-FABD-8E20-4BF6-825785B275E6}"/>
          </ac:cxnSpMkLst>
        </pc:cxnChg>
      </pc:sldChg>
      <pc:sldChg chg="mod setBg">
        <pc:chgData name="PUJA   KARMAKAR" userId="S::20194981@stu.uob.edu.bh::ed018646-69d6-4956-87fe-2c98072a5650" providerId="AD" clId="Web-{560E3103-DEEC-751F-2EEE-50DE0E1B4ADC}" dt="2023-05-20T16:53:06.797" v="3"/>
        <pc:sldMkLst>
          <pc:docMk/>
          <pc:sldMk cId="2804763282" sldId="298"/>
        </pc:sldMkLst>
      </pc:sldChg>
      <pc:sldChg chg="modSp">
        <pc:chgData name="PUJA   KARMAKAR" userId="S::20194981@stu.uob.edu.bh::ed018646-69d6-4956-87fe-2c98072a5650" providerId="AD" clId="Web-{560E3103-DEEC-751F-2EEE-50DE0E1B4ADC}" dt="2023-05-20T16:51:31.056" v="1" actId="1076"/>
        <pc:sldMkLst>
          <pc:docMk/>
          <pc:sldMk cId="1337932751" sldId="305"/>
        </pc:sldMkLst>
        <pc:spChg chg="mod">
          <ac:chgData name="PUJA   KARMAKAR" userId="S::20194981@stu.uob.edu.bh::ed018646-69d6-4956-87fe-2c98072a5650" providerId="AD" clId="Web-{560E3103-DEEC-751F-2EEE-50DE0E1B4ADC}" dt="2023-05-20T16:51:31.056" v="1" actId="1076"/>
          <ac:spMkLst>
            <pc:docMk/>
            <pc:sldMk cId="1337932751" sldId="305"/>
            <ac:spMk id="7" creationId="{ECA904F1-3C15-7AED-F513-02404DAE1250}"/>
          </ac:spMkLst>
        </pc:spChg>
      </pc:sldChg>
      <pc:sldChg chg="addSp delSp modSp addCm delCm">
        <pc:chgData name="PUJA   KARMAKAR" userId="S::20194981@stu.uob.edu.bh::ed018646-69d6-4956-87fe-2c98072a5650" providerId="AD" clId="Web-{560E3103-DEEC-751F-2EEE-50DE0E1B4ADC}" dt="2023-05-20T18:14:43.092" v="117"/>
        <pc:sldMkLst>
          <pc:docMk/>
          <pc:sldMk cId="1565577148" sldId="307"/>
        </pc:sldMkLst>
        <pc:spChg chg="add del">
          <ac:chgData name="PUJA   KARMAKAR" userId="S::20194981@stu.uob.edu.bh::ed018646-69d6-4956-87fe-2c98072a5650" providerId="AD" clId="Web-{560E3103-DEEC-751F-2EEE-50DE0E1B4ADC}" dt="2023-05-20T17:46:55.553" v="18"/>
          <ac:spMkLst>
            <pc:docMk/>
            <pc:sldMk cId="1565577148" sldId="307"/>
            <ac:spMk id="14" creationId="{DB7AFF61-7D05-C9EE-02EA-C996535B5047}"/>
          </ac:spMkLst>
        </pc:spChg>
        <pc:spChg chg="add mod">
          <ac:chgData name="PUJA   KARMAKAR" userId="S::20194981@stu.uob.edu.bh::ed018646-69d6-4956-87fe-2c98072a5650" providerId="AD" clId="Web-{560E3103-DEEC-751F-2EEE-50DE0E1B4ADC}" dt="2023-05-20T17:47:20.585" v="33" actId="1076"/>
          <ac:spMkLst>
            <pc:docMk/>
            <pc:sldMk cId="1565577148" sldId="307"/>
            <ac:spMk id="16" creationId="{2043166D-2D94-1B37-5561-A8DEF2800EFD}"/>
          </ac:spMkLst>
        </pc:spChg>
        <pc:spChg chg="add del mod">
          <ac:chgData name="PUJA   KARMAKAR" userId="S::20194981@stu.uob.edu.bh::ed018646-69d6-4956-87fe-2c98072a5650" providerId="AD" clId="Web-{560E3103-DEEC-751F-2EEE-50DE0E1B4ADC}" dt="2023-05-20T17:47:06.491" v="20"/>
          <ac:spMkLst>
            <pc:docMk/>
            <pc:sldMk cId="1565577148" sldId="307"/>
            <ac:spMk id="18" creationId="{CCFD7AA2-B22E-9ACD-0C83-87420C96182C}"/>
          </ac:spMkLst>
        </pc:spChg>
        <pc:spChg chg="del">
          <ac:chgData name="PUJA   KARMAKAR" userId="S::20194981@stu.uob.edu.bh::ed018646-69d6-4956-87fe-2c98072a5650" providerId="AD" clId="Web-{560E3103-DEEC-751F-2EEE-50DE0E1B4ADC}" dt="2023-05-20T17:46:58.678" v="19"/>
          <ac:spMkLst>
            <pc:docMk/>
            <pc:sldMk cId="1565577148" sldId="307"/>
            <ac:spMk id="235" creationId="{00000000-0000-0000-0000-000000000000}"/>
          </ac:spMkLst>
        </pc:spChg>
        <pc:extLst>
          <p:ext xmlns:p="http://schemas.openxmlformats.org/presentationml/2006/main" uri="{D6D511B9-2390-475A-947B-AFAB55BFBCF1}">
            <pc226:cmChg xmlns:pc226="http://schemas.microsoft.com/office/powerpoint/2022/06/main/command" chg="add del">
              <pc226:chgData name="PUJA   KARMAKAR" userId="S::20194981@stu.uob.edu.bh::ed018646-69d6-4956-87fe-2c98072a5650" providerId="AD" clId="Web-{560E3103-DEEC-751F-2EEE-50DE0E1B4ADC}" dt="2023-05-20T18:14:43.092" v="117"/>
              <pc2:cmMkLst xmlns:pc2="http://schemas.microsoft.com/office/powerpoint/2019/9/main/command">
                <pc:docMk/>
                <pc:sldMk cId="1565577148" sldId="307"/>
                <pc2:cmMk id="{DBFB62A8-AD79-4C75-8A0C-FFE675BAA30C}"/>
              </pc2:cmMkLst>
            </pc226:cmChg>
          </p:ext>
        </pc:extLst>
      </pc:sldChg>
      <pc:sldChg chg="addSp modSp new ord">
        <pc:chgData name="PUJA   KARMAKAR" userId="S::20194981@stu.uob.edu.bh::ed018646-69d6-4956-87fe-2c98072a5650" providerId="AD" clId="Web-{560E3103-DEEC-751F-2EEE-50DE0E1B4ADC}" dt="2023-05-20T20:14:00.726" v="830" actId="1076"/>
        <pc:sldMkLst>
          <pc:docMk/>
          <pc:sldMk cId="324825009" sldId="308"/>
        </pc:sldMkLst>
        <pc:spChg chg="add">
          <ac:chgData name="PUJA   KARMAKAR" userId="S::20194981@stu.uob.edu.bh::ed018646-69d6-4956-87fe-2c98072a5650" providerId="AD" clId="Web-{560E3103-DEEC-751F-2EEE-50DE0E1B4ADC}" dt="2023-05-20T17:58:12.079" v="48"/>
          <ac:spMkLst>
            <pc:docMk/>
            <pc:sldMk cId="324825009" sldId="308"/>
            <ac:spMk id="4" creationId="{4B2192F9-8BB8-5E8D-FE35-CF395F126ECD}"/>
          </ac:spMkLst>
        </pc:spChg>
        <pc:spChg chg="add">
          <ac:chgData name="PUJA   KARMAKAR" userId="S::20194981@stu.uob.edu.bh::ed018646-69d6-4956-87fe-2c98072a5650" providerId="AD" clId="Web-{560E3103-DEEC-751F-2EEE-50DE0E1B4ADC}" dt="2023-05-20T17:58:12.095" v="49"/>
          <ac:spMkLst>
            <pc:docMk/>
            <pc:sldMk cId="324825009" sldId="308"/>
            <ac:spMk id="6" creationId="{2B21F4A5-93F4-2EC2-44D4-0769D570A352}"/>
          </ac:spMkLst>
        </pc:spChg>
        <pc:spChg chg="add">
          <ac:chgData name="PUJA   KARMAKAR" userId="S::20194981@stu.uob.edu.bh::ed018646-69d6-4956-87fe-2c98072a5650" providerId="AD" clId="Web-{560E3103-DEEC-751F-2EEE-50DE0E1B4ADC}" dt="2023-05-20T17:58:12.095" v="50"/>
          <ac:spMkLst>
            <pc:docMk/>
            <pc:sldMk cId="324825009" sldId="308"/>
            <ac:spMk id="8" creationId="{FFE8DD1E-33B1-ED76-5C65-63D40C583577}"/>
          </ac:spMkLst>
        </pc:spChg>
        <pc:spChg chg="add">
          <ac:chgData name="PUJA   KARMAKAR" userId="S::20194981@stu.uob.edu.bh::ed018646-69d6-4956-87fe-2c98072a5650" providerId="AD" clId="Web-{560E3103-DEEC-751F-2EEE-50DE0E1B4ADC}" dt="2023-05-20T17:58:12.110" v="51"/>
          <ac:spMkLst>
            <pc:docMk/>
            <pc:sldMk cId="324825009" sldId="308"/>
            <ac:spMk id="10" creationId="{94397C01-5AD1-11C0-AB93-5B5E10CBC22C}"/>
          </ac:spMkLst>
        </pc:spChg>
        <pc:spChg chg="add">
          <ac:chgData name="PUJA   KARMAKAR" userId="S::20194981@stu.uob.edu.bh::ed018646-69d6-4956-87fe-2c98072a5650" providerId="AD" clId="Web-{560E3103-DEEC-751F-2EEE-50DE0E1B4ADC}" dt="2023-05-20T17:58:12.142" v="53"/>
          <ac:spMkLst>
            <pc:docMk/>
            <pc:sldMk cId="324825009" sldId="308"/>
            <ac:spMk id="14" creationId="{4B0C0EE1-62B9-B6AA-420F-21A06E2B98FC}"/>
          </ac:spMkLst>
        </pc:spChg>
        <pc:spChg chg="add">
          <ac:chgData name="PUJA   KARMAKAR" userId="S::20194981@stu.uob.edu.bh::ed018646-69d6-4956-87fe-2c98072a5650" providerId="AD" clId="Web-{560E3103-DEEC-751F-2EEE-50DE0E1B4ADC}" dt="2023-05-20T17:58:12.157" v="54"/>
          <ac:spMkLst>
            <pc:docMk/>
            <pc:sldMk cId="324825009" sldId="308"/>
            <ac:spMk id="16" creationId="{FEFF0B2E-4C50-D6E0-FA5F-0D4BE1DD924B}"/>
          </ac:spMkLst>
        </pc:spChg>
        <pc:spChg chg="add mod">
          <ac:chgData name="PUJA   KARMAKAR" userId="S::20194981@stu.uob.edu.bh::ed018646-69d6-4956-87fe-2c98072a5650" providerId="AD" clId="Web-{560E3103-DEEC-751F-2EEE-50DE0E1B4ADC}" dt="2023-05-20T20:13:53.210" v="828" actId="14100"/>
          <ac:spMkLst>
            <pc:docMk/>
            <pc:sldMk cId="324825009" sldId="308"/>
            <ac:spMk id="18" creationId="{21103CB7-2BEA-74D6-A446-8720CE9C6428}"/>
          </ac:spMkLst>
        </pc:spChg>
        <pc:spChg chg="add">
          <ac:chgData name="PUJA   KARMAKAR" userId="S::20194981@stu.uob.edu.bh::ed018646-69d6-4956-87fe-2c98072a5650" providerId="AD" clId="Web-{560E3103-DEEC-751F-2EEE-50DE0E1B4ADC}" dt="2023-05-20T17:58:12.188" v="56"/>
          <ac:spMkLst>
            <pc:docMk/>
            <pc:sldMk cId="324825009" sldId="308"/>
            <ac:spMk id="20" creationId="{0790134C-CF2D-12F4-EBF3-BABEA4421A11}"/>
          </ac:spMkLst>
        </pc:spChg>
        <pc:spChg chg="add mod">
          <ac:chgData name="PUJA   KARMAKAR" userId="S::20194981@stu.uob.edu.bh::ed018646-69d6-4956-87fe-2c98072a5650" providerId="AD" clId="Web-{560E3103-DEEC-751F-2EEE-50DE0E1B4ADC}" dt="2023-05-20T20:14:00.726" v="830" actId="1076"/>
          <ac:spMkLst>
            <pc:docMk/>
            <pc:sldMk cId="324825009" sldId="308"/>
            <ac:spMk id="22" creationId="{98F00EDF-0BF0-1F87-CD51-22E001810FAD}"/>
          </ac:spMkLst>
        </pc:spChg>
        <pc:spChg chg="add mod ord">
          <ac:chgData name="PUJA   KARMAKAR" userId="S::20194981@stu.uob.edu.bh::ed018646-69d6-4956-87fe-2c98072a5650" providerId="AD" clId="Web-{560E3103-DEEC-751F-2EEE-50DE0E1B4ADC}" dt="2023-05-20T17:59:01.097" v="60" actId="14100"/>
          <ac:spMkLst>
            <pc:docMk/>
            <pc:sldMk cId="324825009" sldId="308"/>
            <ac:spMk id="24" creationId="{EAEACD9B-18FB-9EED-E068-00D29AF09150}"/>
          </ac:spMkLst>
        </pc:spChg>
        <pc:graphicFrameChg chg="add">
          <ac:chgData name="PUJA   KARMAKAR" userId="S::20194981@stu.uob.edu.bh::ed018646-69d6-4956-87fe-2c98072a5650" providerId="AD" clId="Web-{560E3103-DEEC-751F-2EEE-50DE0E1B4ADC}" dt="2023-05-20T17:58:12.142" v="52"/>
          <ac:graphicFrameMkLst>
            <pc:docMk/>
            <pc:sldMk cId="324825009" sldId="308"/>
            <ac:graphicFrameMk id="12" creationId="{E7361BF6-864A-11EF-62E0-291714BB97B7}"/>
          </ac:graphicFrameMkLst>
        </pc:graphicFrameChg>
      </pc:sldChg>
      <pc:sldChg chg="addSp delSp modSp">
        <pc:chgData name="PUJA   KARMAKAR" userId="S::20194981@stu.uob.edu.bh::ed018646-69d6-4956-87fe-2c98072a5650" providerId="AD" clId="Web-{560E3103-DEEC-751F-2EEE-50DE0E1B4ADC}" dt="2023-05-20T19:11:48.484" v="631" actId="20577"/>
        <pc:sldMkLst>
          <pc:docMk/>
          <pc:sldMk cId="2348821059" sldId="309"/>
        </pc:sldMkLst>
        <pc:spChg chg="add mod">
          <ac:chgData name="PUJA   KARMAKAR" userId="S::20194981@stu.uob.edu.bh::ed018646-69d6-4956-87fe-2c98072a5650" providerId="AD" clId="Web-{560E3103-DEEC-751F-2EEE-50DE0E1B4ADC}" dt="2023-05-20T19:11:48.484" v="631" actId="20577"/>
          <ac:spMkLst>
            <pc:docMk/>
            <pc:sldMk cId="2348821059" sldId="309"/>
            <ac:spMk id="7" creationId="{D801F743-B4DC-2150-7CE0-F980BBFFE66E}"/>
          </ac:spMkLst>
        </pc:spChg>
        <pc:spChg chg="del mod">
          <ac:chgData name="PUJA   KARMAKAR" userId="S::20194981@stu.uob.edu.bh::ed018646-69d6-4956-87fe-2c98072a5650" providerId="AD" clId="Web-{560E3103-DEEC-751F-2EEE-50DE0E1B4ADC}" dt="2023-05-20T19:11:19.718" v="601"/>
          <ac:spMkLst>
            <pc:docMk/>
            <pc:sldMk cId="2348821059" sldId="309"/>
            <ac:spMk id="1921" creationId="{00000000-0000-0000-0000-000000000000}"/>
          </ac:spMkLst>
        </pc:spChg>
      </pc:sldChg>
      <pc:sldChg chg="addSp delSp modSp add mod replId setBg">
        <pc:chgData name="PUJA   KARMAKAR" userId="S::20194981@stu.uob.edu.bh::ed018646-69d6-4956-87fe-2c98072a5650" providerId="AD" clId="Web-{560E3103-DEEC-751F-2EEE-50DE0E1B4ADC}" dt="2023-05-20T20:47:00.781" v="964" actId="1076"/>
        <pc:sldMkLst>
          <pc:docMk/>
          <pc:sldMk cId="3037867244" sldId="310"/>
        </pc:sldMkLst>
        <pc:spChg chg="del">
          <ac:chgData name="PUJA   KARMAKAR" userId="S::20194981@stu.uob.edu.bh::ed018646-69d6-4956-87fe-2c98072a5650" providerId="AD" clId="Web-{560E3103-DEEC-751F-2EEE-50DE0E1B4ADC}" dt="2023-05-20T18:43:37.257" v="304"/>
          <ac:spMkLst>
            <pc:docMk/>
            <pc:sldMk cId="3037867244" sldId="310"/>
            <ac:spMk id="2" creationId="{98A3E03A-F2A4-201D-81F1-BCA711326663}"/>
          </ac:spMkLst>
        </pc:spChg>
        <pc:spChg chg="mod">
          <ac:chgData name="PUJA   KARMAKAR" userId="S::20194981@stu.uob.edu.bh::ed018646-69d6-4956-87fe-2c98072a5650" providerId="AD" clId="Web-{560E3103-DEEC-751F-2EEE-50DE0E1B4ADC}" dt="2023-05-20T19:43:17.744" v="765" actId="1076"/>
          <ac:spMkLst>
            <pc:docMk/>
            <pc:sldMk cId="3037867244" sldId="310"/>
            <ac:spMk id="4" creationId="{2AD23D3B-1C60-FD74-54F5-F8460116C45E}"/>
          </ac:spMkLst>
        </pc:spChg>
        <pc:spChg chg="add mod ord">
          <ac:chgData name="PUJA   KARMAKAR" userId="S::20194981@stu.uob.edu.bh::ed018646-69d6-4956-87fe-2c98072a5650" providerId="AD" clId="Web-{560E3103-DEEC-751F-2EEE-50DE0E1B4ADC}" dt="2023-05-20T18:20:16.402" v="132"/>
          <ac:spMkLst>
            <pc:docMk/>
            <pc:sldMk cId="3037867244" sldId="310"/>
            <ac:spMk id="6" creationId="{BDFDB764-153F-AD9D-387F-682C4BB29B66}"/>
          </ac:spMkLst>
        </pc:spChg>
        <pc:spChg chg="mod">
          <ac:chgData name="PUJA   KARMAKAR" userId="S::20194981@stu.uob.edu.bh::ed018646-69d6-4956-87fe-2c98072a5650" providerId="AD" clId="Web-{560E3103-DEEC-751F-2EEE-50DE0E1B4ADC}" dt="2023-05-20T18:43:00.193" v="298" actId="1076"/>
          <ac:spMkLst>
            <pc:docMk/>
            <pc:sldMk cId="3037867244" sldId="310"/>
            <ac:spMk id="10" creationId="{96B65ABA-32BF-54C0-71EB-612D5104DA2E}"/>
          </ac:spMkLst>
        </pc:spChg>
        <pc:spChg chg="del mod">
          <ac:chgData name="PUJA   KARMAKAR" userId="S::20194981@stu.uob.edu.bh::ed018646-69d6-4956-87fe-2c98072a5650" providerId="AD" clId="Web-{560E3103-DEEC-751F-2EEE-50DE0E1B4ADC}" dt="2023-05-20T18:29:55.772" v="192"/>
          <ac:spMkLst>
            <pc:docMk/>
            <pc:sldMk cId="3037867244" sldId="310"/>
            <ac:spMk id="12" creationId="{DF0305FD-3CDB-A9C6-1C52-574C881C6302}"/>
          </ac:spMkLst>
        </pc:spChg>
        <pc:spChg chg="del mod">
          <ac:chgData name="PUJA   KARMAKAR" userId="S::20194981@stu.uob.edu.bh::ed018646-69d6-4956-87fe-2c98072a5650" providerId="AD" clId="Web-{560E3103-DEEC-751F-2EEE-50DE0E1B4ADC}" dt="2023-05-20T18:29:55.772" v="201"/>
          <ac:spMkLst>
            <pc:docMk/>
            <pc:sldMk cId="3037867244" sldId="310"/>
            <ac:spMk id="13" creationId="{F07333D5-0F40-ACF8-5A25-0DA271419C5C}"/>
          </ac:spMkLst>
        </pc:spChg>
        <pc:spChg chg="del mod">
          <ac:chgData name="PUJA   KARMAKAR" userId="S::20194981@stu.uob.edu.bh::ed018646-69d6-4956-87fe-2c98072a5650" providerId="AD" clId="Web-{560E3103-DEEC-751F-2EEE-50DE0E1B4ADC}" dt="2023-05-20T18:29:55.772" v="198"/>
          <ac:spMkLst>
            <pc:docMk/>
            <pc:sldMk cId="3037867244" sldId="310"/>
            <ac:spMk id="14" creationId="{31B06767-5BF6-9D0D-F86C-35E933429CA8}"/>
          </ac:spMkLst>
        </pc:spChg>
        <pc:spChg chg="del mod">
          <ac:chgData name="PUJA   KARMAKAR" userId="S::20194981@stu.uob.edu.bh::ed018646-69d6-4956-87fe-2c98072a5650" providerId="AD" clId="Web-{560E3103-DEEC-751F-2EEE-50DE0E1B4ADC}" dt="2023-05-20T18:29:55.772" v="195"/>
          <ac:spMkLst>
            <pc:docMk/>
            <pc:sldMk cId="3037867244" sldId="310"/>
            <ac:spMk id="17" creationId="{81C6224C-C2A0-424A-84AD-C78EDD0C1F0A}"/>
          </ac:spMkLst>
        </pc:spChg>
        <pc:spChg chg="del mod">
          <ac:chgData name="PUJA   KARMAKAR" userId="S::20194981@stu.uob.edu.bh::ed018646-69d6-4956-87fe-2c98072a5650" providerId="AD" clId="Web-{560E3103-DEEC-751F-2EEE-50DE0E1B4ADC}" dt="2023-05-20T18:29:55.772" v="194"/>
          <ac:spMkLst>
            <pc:docMk/>
            <pc:sldMk cId="3037867244" sldId="310"/>
            <ac:spMk id="18" creationId="{B68DBB58-3476-90A0-9C17-75133B5FBEE0}"/>
          </ac:spMkLst>
        </pc:spChg>
        <pc:spChg chg="del mod">
          <ac:chgData name="PUJA   KARMAKAR" userId="S::20194981@stu.uob.edu.bh::ed018646-69d6-4956-87fe-2c98072a5650" providerId="AD" clId="Web-{560E3103-DEEC-751F-2EEE-50DE0E1B4ADC}" dt="2023-05-20T18:29:55.772" v="199"/>
          <ac:spMkLst>
            <pc:docMk/>
            <pc:sldMk cId="3037867244" sldId="310"/>
            <ac:spMk id="19" creationId="{86291E84-9577-CB4C-F66B-5CD65F016301}"/>
          </ac:spMkLst>
        </pc:spChg>
        <pc:spChg chg="del mod">
          <ac:chgData name="PUJA   KARMAKAR" userId="S::20194981@stu.uob.edu.bh::ed018646-69d6-4956-87fe-2c98072a5650" providerId="AD" clId="Web-{560E3103-DEEC-751F-2EEE-50DE0E1B4ADC}" dt="2023-05-20T18:29:55.772" v="197"/>
          <ac:spMkLst>
            <pc:docMk/>
            <pc:sldMk cId="3037867244" sldId="310"/>
            <ac:spMk id="20" creationId="{70843F78-A029-6423-921C-AE519D43B528}"/>
          </ac:spMkLst>
        </pc:spChg>
        <pc:spChg chg="del mod">
          <ac:chgData name="PUJA   KARMAKAR" userId="S::20194981@stu.uob.edu.bh::ed018646-69d6-4956-87fe-2c98072a5650" providerId="AD" clId="Web-{560E3103-DEEC-751F-2EEE-50DE0E1B4ADC}" dt="2023-05-20T18:29:55.772" v="196"/>
          <ac:spMkLst>
            <pc:docMk/>
            <pc:sldMk cId="3037867244" sldId="310"/>
            <ac:spMk id="21" creationId="{E61924F1-BF9D-2D20-58D6-5F759FD3AB2A}"/>
          </ac:spMkLst>
        </pc:spChg>
        <pc:spChg chg="del mod">
          <ac:chgData name="PUJA   KARMAKAR" userId="S::20194981@stu.uob.edu.bh::ed018646-69d6-4956-87fe-2c98072a5650" providerId="AD" clId="Web-{560E3103-DEEC-751F-2EEE-50DE0E1B4ADC}" dt="2023-05-20T18:29:55.772" v="193"/>
          <ac:spMkLst>
            <pc:docMk/>
            <pc:sldMk cId="3037867244" sldId="310"/>
            <ac:spMk id="22" creationId="{C5363F12-E3F7-A8D2-FDAA-C8E149D3B92F}"/>
          </ac:spMkLst>
        </pc:spChg>
        <pc:spChg chg="add del mod">
          <ac:chgData name="PUJA   KARMAKAR" userId="S::20194981@stu.uob.edu.bh::ed018646-69d6-4956-87fe-2c98072a5650" providerId="AD" clId="Web-{560E3103-DEEC-751F-2EEE-50DE0E1B4ADC}" dt="2023-05-20T19:05:43.262" v="537"/>
          <ac:spMkLst>
            <pc:docMk/>
            <pc:sldMk cId="3037867244" sldId="310"/>
            <ac:spMk id="31" creationId="{39EF6C8D-74E2-374E-852B-C3D889C847FA}"/>
          </ac:spMkLst>
        </pc:spChg>
        <pc:spChg chg="mod">
          <ac:chgData name="PUJA   KARMAKAR" userId="S::20194981@stu.uob.edu.bh::ed018646-69d6-4956-87fe-2c98072a5650" providerId="AD" clId="Web-{560E3103-DEEC-751F-2EEE-50DE0E1B4ADC}" dt="2023-05-20T18:46:59.093" v="434"/>
          <ac:spMkLst>
            <pc:docMk/>
            <pc:sldMk cId="3037867244" sldId="310"/>
            <ac:spMk id="33" creationId="{723A5ACA-1531-A495-9C32-A6ACDE93DDB1}"/>
          </ac:spMkLst>
        </pc:spChg>
        <pc:spChg chg="mod">
          <ac:chgData name="PUJA   KARMAKAR" userId="S::20194981@stu.uob.edu.bh::ed018646-69d6-4956-87fe-2c98072a5650" providerId="AD" clId="Web-{560E3103-DEEC-751F-2EEE-50DE0E1B4ADC}" dt="2023-05-20T18:52:51.372" v="491" actId="20577"/>
          <ac:spMkLst>
            <pc:docMk/>
            <pc:sldMk cId="3037867244" sldId="310"/>
            <ac:spMk id="34" creationId="{C399C791-DC4D-9592-655D-BEF5E71C67B1}"/>
          </ac:spMkLst>
        </pc:spChg>
        <pc:spChg chg="mod">
          <ac:chgData name="PUJA   KARMAKAR" userId="S::20194981@stu.uob.edu.bh::ed018646-69d6-4956-87fe-2c98072a5650" providerId="AD" clId="Web-{560E3103-DEEC-751F-2EEE-50DE0E1B4ADC}" dt="2023-05-20T18:47:10.234" v="437"/>
          <ac:spMkLst>
            <pc:docMk/>
            <pc:sldMk cId="3037867244" sldId="310"/>
            <ac:spMk id="36" creationId="{AC970190-8611-A974-34C4-8C4E07AF7D70}"/>
          </ac:spMkLst>
        </pc:spChg>
        <pc:spChg chg="mod">
          <ac:chgData name="PUJA   KARMAKAR" userId="S::20194981@stu.uob.edu.bh::ed018646-69d6-4956-87fe-2c98072a5650" providerId="AD" clId="Web-{560E3103-DEEC-751F-2EEE-50DE0E1B4ADC}" dt="2023-05-20T18:50:51.149" v="477" actId="20577"/>
          <ac:spMkLst>
            <pc:docMk/>
            <pc:sldMk cId="3037867244" sldId="310"/>
            <ac:spMk id="37" creationId="{CBE303A1-253F-5EC7-7E80-4280874F32DD}"/>
          </ac:spMkLst>
        </pc:spChg>
        <pc:spChg chg="mod">
          <ac:chgData name="PUJA   KARMAKAR" userId="S::20194981@stu.uob.edu.bh::ed018646-69d6-4956-87fe-2c98072a5650" providerId="AD" clId="Web-{560E3103-DEEC-751F-2EEE-50DE0E1B4ADC}" dt="2023-05-20T18:47:24.781" v="440"/>
          <ac:spMkLst>
            <pc:docMk/>
            <pc:sldMk cId="3037867244" sldId="310"/>
            <ac:spMk id="39" creationId="{3DC62932-491A-5646-2EF4-C02502FEEBDC}"/>
          </ac:spMkLst>
        </pc:spChg>
        <pc:spChg chg="mod">
          <ac:chgData name="PUJA   KARMAKAR" userId="S::20194981@stu.uob.edu.bh::ed018646-69d6-4956-87fe-2c98072a5650" providerId="AD" clId="Web-{560E3103-DEEC-751F-2EEE-50DE0E1B4ADC}" dt="2023-05-20T18:45:45.731" v="392" actId="20577"/>
          <ac:spMkLst>
            <pc:docMk/>
            <pc:sldMk cId="3037867244" sldId="310"/>
            <ac:spMk id="40" creationId="{738695C2-D09A-A803-2709-58A01E80B634}"/>
          </ac:spMkLst>
        </pc:spChg>
        <pc:spChg chg="mod">
          <ac:chgData name="PUJA   KARMAKAR" userId="S::20194981@stu.uob.edu.bh::ed018646-69d6-4956-87fe-2c98072a5650" providerId="AD" clId="Web-{560E3103-DEEC-751F-2EEE-50DE0E1B4ADC}" dt="2023-05-20T18:47:37.719" v="444"/>
          <ac:spMkLst>
            <pc:docMk/>
            <pc:sldMk cId="3037867244" sldId="310"/>
            <ac:spMk id="42" creationId="{D2B851C0-C93D-B026-2EB6-14F4F41CC26B}"/>
          </ac:spMkLst>
        </pc:spChg>
        <pc:spChg chg="mod">
          <ac:chgData name="PUJA   KARMAKAR" userId="S::20194981@stu.uob.edu.bh::ed018646-69d6-4956-87fe-2c98072a5650" providerId="AD" clId="Web-{560E3103-DEEC-751F-2EEE-50DE0E1B4ADC}" dt="2023-05-20T18:46:07.716" v="416" actId="20577"/>
          <ac:spMkLst>
            <pc:docMk/>
            <pc:sldMk cId="3037867244" sldId="310"/>
            <ac:spMk id="43" creationId="{BDD5CD14-B92F-7A75-A169-53FEC25D7FAC}"/>
          </ac:spMkLst>
        </pc:spChg>
        <pc:spChg chg="mod">
          <ac:chgData name="PUJA   KARMAKAR" userId="S::20194981@stu.uob.edu.bh::ed018646-69d6-4956-87fe-2c98072a5650" providerId="AD" clId="Web-{560E3103-DEEC-751F-2EEE-50DE0E1B4ADC}" dt="2023-05-20T18:48:02.830" v="448"/>
          <ac:spMkLst>
            <pc:docMk/>
            <pc:sldMk cId="3037867244" sldId="310"/>
            <ac:spMk id="45" creationId="{C239ED79-0874-6097-AB67-B2395C0299FA}"/>
          </ac:spMkLst>
        </pc:spChg>
        <pc:spChg chg="mod">
          <ac:chgData name="PUJA   KARMAKAR" userId="S::20194981@stu.uob.edu.bh::ed018646-69d6-4956-87fe-2c98072a5650" providerId="AD" clId="Web-{560E3103-DEEC-751F-2EEE-50DE0E1B4ADC}" dt="2023-05-20T18:46:38.889" v="430" actId="20577"/>
          <ac:spMkLst>
            <pc:docMk/>
            <pc:sldMk cId="3037867244" sldId="310"/>
            <ac:spMk id="46" creationId="{530B0D2D-E39A-1CFA-9547-C7846C1FA1A5}"/>
          </ac:spMkLst>
        </pc:spChg>
        <pc:spChg chg="add del mod ord">
          <ac:chgData name="PUJA   KARMAKAR" userId="S::20194981@stu.uob.edu.bh::ed018646-69d6-4956-87fe-2c98072a5650" providerId="AD" clId="Web-{560E3103-DEEC-751F-2EEE-50DE0E1B4ADC}" dt="2023-05-20T19:34:53.490" v="672"/>
          <ac:spMkLst>
            <pc:docMk/>
            <pc:sldMk cId="3037867244" sldId="310"/>
            <ac:spMk id="48" creationId="{0BD0C1F0-E59F-0E6E-F227-79892D14DEFF}"/>
          </ac:spMkLst>
        </pc:spChg>
        <pc:spChg chg="add del">
          <ac:chgData name="PUJA   KARMAKAR" userId="S::20194981@stu.uob.edu.bh::ed018646-69d6-4956-87fe-2c98072a5650" providerId="AD" clId="Web-{560E3103-DEEC-751F-2EEE-50DE0E1B4ADC}" dt="2023-05-20T19:07:40.767" v="554"/>
          <ac:spMkLst>
            <pc:docMk/>
            <pc:sldMk cId="3037867244" sldId="310"/>
            <ac:spMk id="49" creationId="{16854F83-9987-2D56-4CF6-D639F29A6C60}"/>
          </ac:spMkLst>
        </pc:spChg>
        <pc:spChg chg="add del mod">
          <ac:chgData name="PUJA   KARMAKAR" userId="S::20194981@stu.uob.edu.bh::ed018646-69d6-4956-87fe-2c98072a5650" providerId="AD" clId="Web-{560E3103-DEEC-751F-2EEE-50DE0E1B4ADC}" dt="2023-05-20T20:47:00.781" v="964" actId="1076"/>
          <ac:spMkLst>
            <pc:docMk/>
            <pc:sldMk cId="3037867244" sldId="310"/>
            <ac:spMk id="51" creationId="{E60F037F-CE05-18F1-DFEE-8B80EFF0AF77}"/>
          </ac:spMkLst>
        </pc:spChg>
        <pc:grpChg chg="add mod">
          <ac:chgData name="PUJA   KARMAKAR" userId="S::20194981@stu.uob.edu.bh::ed018646-69d6-4956-87fe-2c98072a5650" providerId="AD" clId="Web-{560E3103-DEEC-751F-2EEE-50DE0E1B4ADC}" dt="2023-05-20T19:40:02.643" v="751" actId="1076"/>
          <ac:grpSpMkLst>
            <pc:docMk/>
            <pc:sldMk cId="3037867244" sldId="310"/>
            <ac:grpSpMk id="11" creationId="{C59D16A7-E76A-9641-F891-6A34266E2859}"/>
          </ac:grpSpMkLst>
        </pc:grpChg>
        <pc:grpChg chg="add del mod">
          <ac:chgData name="PUJA   KARMAKAR" userId="S::20194981@stu.uob.edu.bh::ed018646-69d6-4956-87fe-2c98072a5650" providerId="AD" clId="Web-{560E3103-DEEC-751F-2EEE-50DE0E1B4ADC}" dt="2023-05-20T18:43:37.257" v="303"/>
          <ac:grpSpMkLst>
            <pc:docMk/>
            <pc:sldMk cId="3037867244" sldId="310"/>
            <ac:grpSpMk id="26" creationId="{4515BF85-29C9-DEF5-B4A8-D58741D6A25D}"/>
          </ac:grpSpMkLst>
        </pc:grpChg>
        <pc:grpChg chg="add del mod">
          <ac:chgData name="PUJA   KARMAKAR" userId="S::20194981@stu.uob.edu.bh::ed018646-69d6-4956-87fe-2c98072a5650" providerId="AD" clId="Web-{560E3103-DEEC-751F-2EEE-50DE0E1B4ADC}" dt="2023-05-20T18:43:37.257" v="302"/>
          <ac:grpSpMkLst>
            <pc:docMk/>
            <pc:sldMk cId="3037867244" sldId="310"/>
            <ac:grpSpMk id="30" creationId="{BAD98218-19FE-DE8D-AB19-A50218D435CC}"/>
          </ac:grpSpMkLst>
        </pc:grpChg>
        <pc:grpChg chg="add mod">
          <ac:chgData name="PUJA   KARMAKAR" userId="S::20194981@stu.uob.edu.bh::ed018646-69d6-4956-87fe-2c98072a5650" providerId="AD" clId="Web-{560E3103-DEEC-751F-2EEE-50DE0E1B4ADC}" dt="2023-05-20T19:39:51.595" v="750" actId="1076"/>
          <ac:grpSpMkLst>
            <pc:docMk/>
            <pc:sldMk cId="3037867244" sldId="310"/>
            <ac:grpSpMk id="32" creationId="{D4AED32E-EC00-D35C-0E0E-5EBF7D80269F}"/>
          </ac:grpSpMkLst>
        </pc:grpChg>
        <pc:grpChg chg="add mod">
          <ac:chgData name="PUJA   KARMAKAR" userId="S::20194981@stu.uob.edu.bh::ed018646-69d6-4956-87fe-2c98072a5650" providerId="AD" clId="Web-{560E3103-DEEC-751F-2EEE-50DE0E1B4ADC}" dt="2023-05-20T19:39:33.970" v="747" actId="1076"/>
          <ac:grpSpMkLst>
            <pc:docMk/>
            <pc:sldMk cId="3037867244" sldId="310"/>
            <ac:grpSpMk id="35" creationId="{3B71A87F-47E4-4E2F-BF35-F1A3980D2B0D}"/>
          </ac:grpSpMkLst>
        </pc:grpChg>
        <pc:grpChg chg="add mod">
          <ac:chgData name="PUJA   KARMAKAR" userId="S::20194981@stu.uob.edu.bh::ed018646-69d6-4956-87fe-2c98072a5650" providerId="AD" clId="Web-{560E3103-DEEC-751F-2EEE-50DE0E1B4ADC}" dt="2023-05-20T19:39:39.267" v="748" actId="1076"/>
          <ac:grpSpMkLst>
            <pc:docMk/>
            <pc:sldMk cId="3037867244" sldId="310"/>
            <ac:grpSpMk id="38" creationId="{CE12CF0C-B45B-DAFD-EC38-4F86AA436BD7}"/>
          </ac:grpSpMkLst>
        </pc:grpChg>
        <pc:grpChg chg="add mod">
          <ac:chgData name="PUJA   KARMAKAR" userId="S::20194981@stu.uob.edu.bh::ed018646-69d6-4956-87fe-2c98072a5650" providerId="AD" clId="Web-{560E3103-DEEC-751F-2EEE-50DE0E1B4ADC}" dt="2023-05-20T18:53:43.671" v="508" actId="1076"/>
          <ac:grpSpMkLst>
            <pc:docMk/>
            <pc:sldMk cId="3037867244" sldId="310"/>
            <ac:grpSpMk id="41" creationId="{A4209ECD-48E8-D9DE-8A63-3A8F9029DFAF}"/>
          </ac:grpSpMkLst>
        </pc:grpChg>
        <pc:grpChg chg="add mod">
          <ac:chgData name="PUJA   KARMAKAR" userId="S::20194981@stu.uob.edu.bh::ed018646-69d6-4956-87fe-2c98072a5650" providerId="AD" clId="Web-{560E3103-DEEC-751F-2EEE-50DE0E1B4ADC}" dt="2023-05-20T19:40:09.768" v="752" actId="1076"/>
          <ac:grpSpMkLst>
            <pc:docMk/>
            <pc:sldMk cId="3037867244" sldId="310"/>
            <ac:grpSpMk id="44" creationId="{77649553-C6D7-DFF1-C2F6-553B19C257A1}"/>
          </ac:grpSpMkLst>
        </pc:grpChg>
        <pc:picChg chg="add del mod">
          <ac:chgData name="PUJA   KARMAKAR" userId="S::20194981@stu.uob.edu.bh::ed018646-69d6-4956-87fe-2c98072a5650" providerId="AD" clId="Web-{560E3103-DEEC-751F-2EEE-50DE0E1B4ADC}" dt="2023-05-20T18:24:48.147" v="137"/>
          <ac:picMkLst>
            <pc:docMk/>
            <pc:sldMk cId="3037867244" sldId="310"/>
            <ac:picMk id="3" creationId="{18412C5E-3248-EF5A-15FA-F967828B4E75}"/>
          </ac:picMkLst>
        </pc:picChg>
        <pc:picChg chg="add del mod modCrop">
          <ac:chgData name="PUJA   KARMAKAR" userId="S::20194981@stu.uob.edu.bh::ed018646-69d6-4956-87fe-2c98072a5650" providerId="AD" clId="Web-{560E3103-DEEC-751F-2EEE-50DE0E1B4ADC}" dt="2023-05-20T19:34:17.083" v="664"/>
          <ac:picMkLst>
            <pc:docMk/>
            <pc:sldMk cId="3037867244" sldId="310"/>
            <ac:picMk id="7" creationId="{5DD51731-1CA9-342F-8112-C11EF64A31AA}"/>
          </ac:picMkLst>
        </pc:picChg>
        <pc:picChg chg="del">
          <ac:chgData name="PUJA   KARMAKAR" userId="S::20194981@stu.uob.edu.bh::ed018646-69d6-4956-87fe-2c98072a5650" providerId="AD" clId="Web-{560E3103-DEEC-751F-2EEE-50DE0E1B4ADC}" dt="2023-05-20T18:04:46.287" v="83"/>
          <ac:picMkLst>
            <pc:docMk/>
            <pc:sldMk cId="3037867244" sldId="310"/>
            <ac:picMk id="24" creationId="{1480914B-82C1-111E-9A80-4D5D197217C0}"/>
          </ac:picMkLst>
        </pc:picChg>
        <pc:picChg chg="add mod modCrop">
          <ac:chgData name="PUJA   KARMAKAR" userId="S::20194981@stu.uob.edu.bh::ed018646-69d6-4956-87fe-2c98072a5650" providerId="AD" clId="Web-{560E3103-DEEC-751F-2EEE-50DE0E1B4ADC}" dt="2023-05-20T20:46:53.312" v="963" actId="1076"/>
          <ac:picMkLst>
            <pc:docMk/>
            <pc:sldMk cId="3037867244" sldId="310"/>
            <ac:picMk id="50" creationId="{2400C171-32D8-E7D3-14AB-6DC9DC18CB66}"/>
          </ac:picMkLst>
        </pc:picChg>
        <pc:cxnChg chg="del mod">
          <ac:chgData name="PUJA   KARMAKAR" userId="S::20194981@stu.uob.edu.bh::ed018646-69d6-4956-87fe-2c98072a5650" providerId="AD" clId="Web-{560E3103-DEEC-751F-2EEE-50DE0E1B4ADC}" dt="2023-05-20T18:29:55.772" v="200"/>
          <ac:cxnSpMkLst>
            <pc:docMk/>
            <pc:sldMk cId="3037867244" sldId="310"/>
            <ac:cxnSpMk id="23" creationId="{538C4659-FABD-8E20-4BF6-825785B275E6}"/>
          </ac:cxnSpMkLst>
        </pc:cxnChg>
      </pc:sldChg>
      <pc:sldChg chg="addSp delSp modSp new mod setBg">
        <pc:chgData name="PUJA   KARMAKAR" userId="S::20194981@stu.uob.edu.bh::ed018646-69d6-4956-87fe-2c98072a5650" providerId="AD" clId="Web-{560E3103-DEEC-751F-2EEE-50DE0E1B4ADC}" dt="2023-05-20T21:01:56.251" v="1051" actId="1076"/>
        <pc:sldMkLst>
          <pc:docMk/>
          <pc:sldMk cId="3819240454" sldId="311"/>
        </pc:sldMkLst>
        <pc:spChg chg="add mod">
          <ac:chgData name="PUJA   KARMAKAR" userId="S::20194981@stu.uob.edu.bh::ed018646-69d6-4956-87fe-2c98072a5650" providerId="AD" clId="Web-{560E3103-DEEC-751F-2EEE-50DE0E1B4ADC}" dt="2023-05-20T19:47:35.160" v="769"/>
          <ac:spMkLst>
            <pc:docMk/>
            <pc:sldMk cId="3819240454" sldId="311"/>
            <ac:spMk id="7" creationId="{BC1A5BFD-3206-913A-0218-88D4BEAFD0C8}"/>
          </ac:spMkLst>
        </pc:spChg>
        <pc:spChg chg="add mod">
          <ac:chgData name="PUJA   KARMAKAR" userId="S::20194981@stu.uob.edu.bh::ed018646-69d6-4956-87fe-2c98072a5650" providerId="AD" clId="Web-{560E3103-DEEC-751F-2EEE-50DE0E1B4ADC}" dt="2023-05-20T21:01:56.251" v="1051" actId="1076"/>
          <ac:spMkLst>
            <pc:docMk/>
            <pc:sldMk cId="3819240454" sldId="311"/>
            <ac:spMk id="9" creationId="{82E64B3B-839A-2E0B-33B3-5E681AC7EA94}"/>
          </ac:spMkLst>
        </pc:spChg>
        <pc:spChg chg="add mod">
          <ac:chgData name="PUJA   KARMAKAR" userId="S::20194981@stu.uob.edu.bh::ed018646-69d6-4956-87fe-2c98072a5650" providerId="AD" clId="Web-{560E3103-DEEC-751F-2EEE-50DE0E1B4ADC}" dt="2023-05-20T20:58:50.958" v="1042"/>
          <ac:spMkLst>
            <pc:docMk/>
            <pc:sldMk cId="3819240454" sldId="311"/>
            <ac:spMk id="12" creationId="{0CEB9453-6E70-680D-D64E-23E41DEFD16D}"/>
          </ac:spMkLst>
        </pc:spChg>
        <pc:spChg chg="add del">
          <ac:chgData name="PUJA   KARMAKAR" userId="S::20194981@stu.uob.edu.bh::ed018646-69d6-4956-87fe-2c98072a5650" providerId="AD" clId="Web-{560E3103-DEEC-751F-2EEE-50DE0E1B4ADC}" dt="2023-05-20T20:55:02.543" v="996"/>
          <ac:spMkLst>
            <pc:docMk/>
            <pc:sldMk cId="3819240454" sldId="311"/>
            <ac:spMk id="14" creationId="{DD064E48-58D1-BEE1-C190-D828D22A2387}"/>
          </ac:spMkLst>
        </pc:spChg>
        <pc:spChg chg="add del">
          <ac:chgData name="PUJA   KARMAKAR" userId="S::20194981@stu.uob.edu.bh::ed018646-69d6-4956-87fe-2c98072a5650" providerId="AD" clId="Web-{560E3103-DEEC-751F-2EEE-50DE0E1B4ADC}" dt="2023-05-20T20:55:09.309" v="998"/>
          <ac:spMkLst>
            <pc:docMk/>
            <pc:sldMk cId="3819240454" sldId="311"/>
            <ac:spMk id="16" creationId="{2ED9E03F-B00A-1C1A-A909-49E5DB42920F}"/>
          </ac:spMkLst>
        </pc:spChg>
        <pc:spChg chg="add mod">
          <ac:chgData name="PUJA   KARMAKAR" userId="S::20194981@stu.uob.edu.bh::ed018646-69d6-4956-87fe-2c98072a5650" providerId="AD" clId="Web-{560E3103-DEEC-751F-2EEE-50DE0E1B4ADC}" dt="2023-05-20T20:58:50.974" v="1043"/>
          <ac:spMkLst>
            <pc:docMk/>
            <pc:sldMk cId="3819240454" sldId="311"/>
            <ac:spMk id="17" creationId="{A4DB03FC-A604-AB40-AF82-72EC502F704C}"/>
          </ac:spMkLst>
        </pc:spChg>
        <pc:spChg chg="add mod">
          <ac:chgData name="PUJA   KARMAKAR" userId="S::20194981@stu.uob.edu.bh::ed018646-69d6-4956-87fe-2c98072a5650" providerId="AD" clId="Web-{560E3103-DEEC-751F-2EEE-50DE0E1B4ADC}" dt="2023-05-20T20:58:50.974" v="1044"/>
          <ac:spMkLst>
            <pc:docMk/>
            <pc:sldMk cId="3819240454" sldId="311"/>
            <ac:spMk id="18" creationId="{55429623-470C-BD2D-1878-0DCE2CF5EF4D}"/>
          </ac:spMkLst>
        </pc:spChg>
        <pc:picChg chg="add del mod modCrop">
          <ac:chgData name="PUJA   KARMAKAR" userId="S::20194981@stu.uob.edu.bh::ed018646-69d6-4956-87fe-2c98072a5650" providerId="AD" clId="Web-{560E3103-DEEC-751F-2EEE-50DE0E1B4ADC}" dt="2023-05-20T18:12:33.884" v="100"/>
          <ac:picMkLst>
            <pc:docMk/>
            <pc:sldMk cId="3819240454" sldId="311"/>
            <ac:picMk id="3" creationId="{A08D3E38-A4C7-087F-D56D-F6F55C38E0B6}"/>
          </ac:picMkLst>
        </pc:picChg>
        <pc:picChg chg="add del mod">
          <ac:chgData name="PUJA   KARMAKAR" userId="S::20194981@stu.uob.edu.bh::ed018646-69d6-4956-87fe-2c98072a5650" providerId="AD" clId="Web-{560E3103-DEEC-751F-2EEE-50DE0E1B4ADC}" dt="2023-05-20T18:12:38.478" v="101"/>
          <ac:picMkLst>
            <pc:docMk/>
            <pc:sldMk cId="3819240454" sldId="311"/>
            <ac:picMk id="4" creationId="{3B7A546C-C689-4C4F-F52C-FA7F2AA99E68}"/>
          </ac:picMkLst>
        </pc:picChg>
        <pc:picChg chg="add del mod">
          <ac:chgData name="PUJA   KARMAKAR" userId="S::20194981@stu.uob.edu.bh::ed018646-69d6-4956-87fe-2c98072a5650" providerId="AD" clId="Web-{560E3103-DEEC-751F-2EEE-50DE0E1B4ADC}" dt="2023-05-20T18:54:40.564" v="515"/>
          <ac:picMkLst>
            <pc:docMk/>
            <pc:sldMk cId="3819240454" sldId="311"/>
            <ac:picMk id="5" creationId="{ADB246BA-A48B-7FA4-30D8-CCBAB0E1C45D}"/>
          </ac:picMkLst>
        </pc:picChg>
        <pc:picChg chg="add del mod modCrop">
          <ac:chgData name="PUJA   KARMAKAR" userId="S::20194981@stu.uob.edu.bh::ed018646-69d6-4956-87fe-2c98072a5650" providerId="AD" clId="Web-{560E3103-DEEC-751F-2EEE-50DE0E1B4ADC}" dt="2023-05-20T19:24:43.514" v="639"/>
          <ac:picMkLst>
            <pc:docMk/>
            <pc:sldMk cId="3819240454" sldId="311"/>
            <ac:picMk id="10" creationId="{D70B49D6-D127-366D-BA3C-87458D7CBC68}"/>
          </ac:picMkLst>
        </pc:picChg>
        <pc:picChg chg="add mod modCrop">
          <ac:chgData name="PUJA   KARMAKAR" userId="S::20194981@stu.uob.edu.bh::ed018646-69d6-4956-87fe-2c98072a5650" providerId="AD" clId="Web-{560E3103-DEEC-751F-2EEE-50DE0E1B4ADC}" dt="2023-05-20T20:14:19.383" v="831" actId="14100"/>
          <ac:picMkLst>
            <pc:docMk/>
            <pc:sldMk cId="3819240454" sldId="311"/>
            <ac:picMk id="11" creationId="{625D10C8-8B90-AD3F-71AE-67C87198CC32}"/>
          </ac:picMkLst>
        </pc:picChg>
        <pc:picChg chg="add mod">
          <ac:chgData name="PUJA   KARMAKAR" userId="S::20194981@stu.uob.edu.bh::ed018646-69d6-4956-87fe-2c98072a5650" providerId="AD" clId="Web-{560E3103-DEEC-751F-2EEE-50DE0E1B4ADC}" dt="2023-05-20T21:01:20.276" v="1050" actId="1076"/>
          <ac:picMkLst>
            <pc:docMk/>
            <pc:sldMk cId="3819240454" sldId="311"/>
            <ac:picMk id="19" creationId="{35440E8B-92D5-1A61-AE91-C8CFF7948CBB}"/>
          </ac:picMkLst>
        </pc:picChg>
      </pc:sldChg>
      <pc:sldChg chg="addCm">
        <pc:chgData name="PUJA   KARMAKAR" userId="S::20194981@stu.uob.edu.bh::ed018646-69d6-4956-87fe-2c98072a5650" providerId="AD" clId="Web-{560E3103-DEEC-751F-2EEE-50DE0E1B4ADC}" dt="2023-05-20T19:10:59.717" v="599"/>
        <pc:sldMkLst>
          <pc:docMk/>
          <pc:sldMk cId="1743833609" sldId="313"/>
        </pc:sldMkLst>
        <pc:extLst>
          <p:ext xmlns:p="http://schemas.openxmlformats.org/presentationml/2006/main" uri="{D6D511B9-2390-475A-947B-AFAB55BFBCF1}">
            <pc226:cmChg xmlns:pc226="http://schemas.microsoft.com/office/powerpoint/2022/06/main/command" chg="add">
              <pc226:chgData name="PUJA   KARMAKAR" userId="S::20194981@stu.uob.edu.bh::ed018646-69d6-4956-87fe-2c98072a5650" providerId="AD" clId="Web-{560E3103-DEEC-751F-2EEE-50DE0E1B4ADC}" dt="2023-05-20T19:10:59.717" v="599"/>
              <pc2:cmMkLst xmlns:pc2="http://schemas.microsoft.com/office/powerpoint/2019/9/main/command">
                <pc:docMk/>
                <pc:sldMk cId="1743833609" sldId="313"/>
                <pc2:cmMk id="{D644E814-4E41-468C-8887-288C5E4E1B46}"/>
              </pc2:cmMkLst>
            </pc226:cmChg>
          </p:ext>
        </pc:extLst>
      </pc:sldChg>
      <pc:sldChg chg="addSp modSp new">
        <pc:chgData name="PUJA   KARMAKAR" userId="S::20194981@stu.uob.edu.bh::ed018646-69d6-4956-87fe-2c98072a5650" providerId="AD" clId="Web-{560E3103-DEEC-751F-2EEE-50DE0E1B4ADC}" dt="2023-05-20T19:27:51.459" v="649" actId="1076"/>
        <pc:sldMkLst>
          <pc:docMk/>
          <pc:sldMk cId="2824710814" sldId="315"/>
        </pc:sldMkLst>
        <pc:picChg chg="add mod">
          <ac:chgData name="PUJA   KARMAKAR" userId="S::20194981@stu.uob.edu.bh::ed018646-69d6-4956-87fe-2c98072a5650" providerId="AD" clId="Web-{560E3103-DEEC-751F-2EEE-50DE0E1B4ADC}" dt="2023-05-20T19:27:51.459" v="649" actId="1076"/>
          <ac:picMkLst>
            <pc:docMk/>
            <pc:sldMk cId="2824710814" sldId="315"/>
            <ac:picMk id="3" creationId="{4F89B815-4BCD-49F1-1A26-6607E21FB200}"/>
          </ac:picMkLst>
        </pc:picChg>
      </pc:sldChg>
      <pc:sldChg chg="addSp modSp new">
        <pc:chgData name="PUJA   KARMAKAR" userId="S::20194981@stu.uob.edu.bh::ed018646-69d6-4956-87fe-2c98072a5650" providerId="AD" clId="Web-{560E3103-DEEC-751F-2EEE-50DE0E1B4ADC}" dt="2023-05-20T19:30:48.559" v="655" actId="1076"/>
        <pc:sldMkLst>
          <pc:docMk/>
          <pc:sldMk cId="308114660" sldId="316"/>
        </pc:sldMkLst>
        <pc:picChg chg="add mod modCrop">
          <ac:chgData name="PUJA   KARMAKAR" userId="S::20194981@stu.uob.edu.bh::ed018646-69d6-4956-87fe-2c98072a5650" providerId="AD" clId="Web-{560E3103-DEEC-751F-2EEE-50DE0E1B4ADC}" dt="2023-05-20T19:30:48.559" v="655" actId="1076"/>
          <ac:picMkLst>
            <pc:docMk/>
            <pc:sldMk cId="308114660" sldId="316"/>
            <ac:picMk id="3" creationId="{FF1A0F70-FFF5-7C92-A3F2-C603178881AD}"/>
          </ac:picMkLst>
        </pc:picChg>
      </pc:sldChg>
      <pc:sldChg chg="add replId">
        <pc:chgData name="PUJA   KARMAKAR" userId="S::20194981@stu.uob.edu.bh::ed018646-69d6-4956-87fe-2c98072a5650" providerId="AD" clId="Web-{560E3103-DEEC-751F-2EEE-50DE0E1B4ADC}" dt="2023-05-20T21:00:13.977" v="1046"/>
        <pc:sldMkLst>
          <pc:docMk/>
          <pc:sldMk cId="402858450" sldId="317"/>
        </pc:sldMkLst>
      </pc:sldChg>
    </pc:docChg>
  </pc:docChgLst>
  <pc:docChgLst>
    <pc:chgData name="PUJA   KARMAKAR" userId="S::20194981@stu.uob.edu.bh::ed018646-69d6-4956-87fe-2c98072a5650" providerId="AD" clId="Web-{1BF2887D-3044-5674-7BF9-7B049DF03C55}"/>
    <pc:docChg chg="addSld delSld modSld">
      <pc:chgData name="PUJA   KARMAKAR" userId="S::20194981@stu.uob.edu.bh::ed018646-69d6-4956-87fe-2c98072a5650" providerId="AD" clId="Web-{1BF2887D-3044-5674-7BF9-7B049DF03C55}" dt="2023-05-20T21:08:03.570" v="18"/>
      <pc:docMkLst>
        <pc:docMk/>
      </pc:docMkLst>
      <pc:sldChg chg="addSp">
        <pc:chgData name="PUJA   KARMAKAR" userId="S::20194981@stu.uob.edu.bh::ed018646-69d6-4956-87fe-2c98072a5650" providerId="AD" clId="Web-{1BF2887D-3044-5674-7BF9-7B049DF03C55}" dt="2023-05-20T21:08:00.633" v="17"/>
        <pc:sldMkLst>
          <pc:docMk/>
          <pc:sldMk cId="3819240454" sldId="311"/>
        </pc:sldMkLst>
        <pc:picChg chg="add">
          <ac:chgData name="PUJA   KARMAKAR" userId="S::20194981@stu.uob.edu.bh::ed018646-69d6-4956-87fe-2c98072a5650" providerId="AD" clId="Web-{1BF2887D-3044-5674-7BF9-7B049DF03C55}" dt="2023-05-20T21:08:00.633" v="17"/>
          <ac:picMkLst>
            <pc:docMk/>
            <pc:sldMk cId="3819240454" sldId="311"/>
            <ac:picMk id="3" creationId="{55D645C0-A0A4-5737-7410-FB6197090E63}"/>
          </ac:picMkLst>
        </pc:picChg>
      </pc:sldChg>
      <pc:sldChg chg="del">
        <pc:chgData name="PUJA   KARMAKAR" userId="S::20194981@stu.uob.edu.bh::ed018646-69d6-4956-87fe-2c98072a5650" providerId="AD" clId="Web-{1BF2887D-3044-5674-7BF9-7B049DF03C55}" dt="2023-05-20T21:08:03.570" v="18"/>
        <pc:sldMkLst>
          <pc:docMk/>
          <pc:sldMk cId="402858450" sldId="317"/>
        </pc:sldMkLst>
      </pc:sldChg>
      <pc:sldChg chg="addSp delSp modSp new del">
        <pc:chgData name="PUJA   KARMAKAR" userId="S::20194981@stu.uob.edu.bh::ed018646-69d6-4956-87fe-2c98072a5650" providerId="AD" clId="Web-{1BF2887D-3044-5674-7BF9-7B049DF03C55}" dt="2023-05-20T21:07:35.679" v="16"/>
        <pc:sldMkLst>
          <pc:docMk/>
          <pc:sldMk cId="1081614332" sldId="318"/>
        </pc:sldMkLst>
        <pc:spChg chg="del">
          <ac:chgData name="PUJA   KARMAKAR" userId="S::20194981@stu.uob.edu.bh::ed018646-69d6-4956-87fe-2c98072a5650" providerId="AD" clId="Web-{1BF2887D-3044-5674-7BF9-7B049DF03C55}" dt="2023-05-20T21:06:17.021" v="3"/>
          <ac:spMkLst>
            <pc:docMk/>
            <pc:sldMk cId="1081614332" sldId="318"/>
            <ac:spMk id="2" creationId="{BC1C5B8C-E789-868A-D8F1-EB5E8F51360C}"/>
          </ac:spMkLst>
        </pc:spChg>
        <pc:picChg chg="add del mod">
          <ac:chgData name="PUJA   KARMAKAR" userId="S::20194981@stu.uob.edu.bh::ed018646-69d6-4956-87fe-2c98072a5650" providerId="AD" clId="Web-{1BF2887D-3044-5674-7BF9-7B049DF03C55}" dt="2023-05-20T21:06:20.192" v="7"/>
          <ac:picMkLst>
            <pc:docMk/>
            <pc:sldMk cId="1081614332" sldId="318"/>
            <ac:picMk id="3" creationId="{76B9B8D3-2F5B-B1B4-375B-C74E36B0DCDF}"/>
          </ac:picMkLst>
        </pc:picChg>
        <pc:picChg chg="add del mod">
          <ac:chgData name="PUJA   KARMAKAR" userId="S::20194981@stu.uob.edu.bh::ed018646-69d6-4956-87fe-2c98072a5650" providerId="AD" clId="Web-{1BF2887D-3044-5674-7BF9-7B049DF03C55}" dt="2023-05-20T21:07:32.101" v="15"/>
          <ac:picMkLst>
            <pc:docMk/>
            <pc:sldMk cId="1081614332" sldId="318"/>
            <ac:picMk id="4" creationId="{64F21570-66A8-FF1A-EBCA-C187526833D3}"/>
          </ac:picMkLst>
        </pc:picChg>
      </pc:sldChg>
    </pc:docChg>
  </pc:docChgLst>
  <pc:docChgLst>
    <pc:chgData name="ZAINAB REDHA EBRAHIM MATROOK" userId="S::20195982@stu.uob.edu.bh::4dd588ff-8c03-4288-8225-9558b2ab9748" providerId="AD" clId="Web-{4E5D74AC-7325-36CE-9399-75EA8B929D09}"/>
    <pc:docChg chg="modSld">
      <pc:chgData name="ZAINAB REDHA EBRAHIM MATROOK" userId="S::20195982@stu.uob.edu.bh::4dd588ff-8c03-4288-8225-9558b2ab9748" providerId="AD" clId="Web-{4E5D74AC-7325-36CE-9399-75EA8B929D09}" dt="2023-05-21T10:43:48.062" v="5"/>
      <pc:docMkLst>
        <pc:docMk/>
      </pc:docMkLst>
      <pc:sldChg chg="addSp delSp modSp">
        <pc:chgData name="ZAINAB REDHA EBRAHIM MATROOK" userId="S::20195982@stu.uob.edu.bh::4dd588ff-8c03-4288-8225-9558b2ab9748" providerId="AD" clId="Web-{4E5D74AC-7325-36CE-9399-75EA8B929D09}" dt="2023-05-21T10:43:48.062" v="5"/>
        <pc:sldMkLst>
          <pc:docMk/>
          <pc:sldMk cId="3107965314" sldId="312"/>
        </pc:sldMkLst>
        <pc:spChg chg="add mod">
          <ac:chgData name="ZAINAB REDHA EBRAHIM MATROOK" userId="S::20195982@stu.uob.edu.bh::4dd588ff-8c03-4288-8225-9558b2ab9748" providerId="AD" clId="Web-{4E5D74AC-7325-36CE-9399-75EA8B929D09}" dt="2023-05-21T10:43:46.546" v="4" actId="1076"/>
          <ac:spMkLst>
            <pc:docMk/>
            <pc:sldMk cId="3107965314" sldId="312"/>
            <ac:spMk id="2" creationId="{41A457CD-5E15-30BB-3227-40629E9E7CAF}"/>
          </ac:spMkLst>
        </pc:spChg>
        <pc:spChg chg="mod">
          <ac:chgData name="ZAINAB REDHA EBRAHIM MATROOK" userId="S::20195982@stu.uob.edu.bh::4dd588ff-8c03-4288-8225-9558b2ab9748" providerId="AD" clId="Web-{4E5D74AC-7325-36CE-9399-75EA8B929D09}" dt="2023-05-21T10:43:31.217" v="2" actId="1076"/>
          <ac:spMkLst>
            <pc:docMk/>
            <pc:sldMk cId="3107965314" sldId="312"/>
            <ac:spMk id="15" creationId="{85B26351-0E21-B9F2-0735-6D3727BF8BCC}"/>
          </ac:spMkLst>
        </pc:spChg>
        <pc:cxnChg chg="del mod">
          <ac:chgData name="ZAINAB REDHA EBRAHIM MATROOK" userId="S::20195982@stu.uob.edu.bh::4dd588ff-8c03-4288-8225-9558b2ab9748" providerId="AD" clId="Web-{4E5D74AC-7325-36CE-9399-75EA8B929D09}" dt="2023-05-21T10:43:48.062" v="5"/>
          <ac:cxnSpMkLst>
            <pc:docMk/>
            <pc:sldMk cId="3107965314" sldId="312"/>
            <ac:cxnSpMk id="1782" creationId="{00000000-0000-0000-0000-000000000000}"/>
          </ac:cxnSpMkLst>
        </pc:cxnChg>
      </pc:sldChg>
    </pc:docChg>
  </pc:docChgLst>
</pc:chgInfo>
</file>

<file path=ppt/charts/_rels/chart1.xml.rels><?xml version="1.0" encoding="UTF-8" standalone="yes"?>
<Relationships xmlns="http://schemas.openxmlformats.org/package/2006/relationships"><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Column1</c:v>
                </c:pt>
              </c:strCache>
            </c:strRef>
          </c:tx>
          <c:explosion val="2"/>
          <c:dPt>
            <c:idx val="0"/>
            <c:bubble3D val="0"/>
            <c:spPr>
              <a:solidFill>
                <a:schemeClr val="accent1"/>
              </a:solidFill>
              <a:ln w="19050">
                <a:solidFill>
                  <a:schemeClr val="lt1"/>
                </a:solidFill>
              </a:ln>
              <a:effectLst/>
            </c:spPr>
            <c:extLst>
              <c:ext xmlns:c16="http://schemas.microsoft.com/office/drawing/2014/chart" uri="{C3380CC4-5D6E-409C-BE32-E72D297353CC}">
                <c16:uniqueId val="{00000001-355B-4998-B3A3-3D99CE292CF3}"/>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355B-4998-B3A3-3D99CE292CF3}"/>
              </c:ext>
            </c:extLst>
          </c:dPt>
          <c:dLbls>
            <c:dLbl>
              <c:idx val="0"/>
              <c:layout/>
              <c:spPr>
                <a:noFill/>
                <a:ln>
                  <a:noFill/>
                </a:ln>
                <a:effectLst/>
              </c:spPr>
              <c:txPr>
                <a:bodyPr rot="0" spcFirstLastPara="1" vertOverflow="ellipsis" vert="horz" wrap="square" lIns="38100" tIns="19050" rIns="38100" bIns="19050" anchor="ctr" anchorCtr="0">
                  <a:spAutoFit/>
                </a:bodyPr>
                <a:lstStyle/>
                <a:p>
                  <a:pPr algn="ctr" rtl="0">
                    <a:defRPr lang="en-US" sz="2800" b="0" i="0" u="none" strike="noStrike" kern="1200" baseline="0">
                      <a:ln w="15875">
                        <a:solidFill>
                          <a:schemeClr val="accent1"/>
                        </a:solidFill>
                      </a:ln>
                      <a:solidFill>
                        <a:prstClr val="black">
                          <a:lumMod val="75000"/>
                          <a:lumOff val="25000"/>
                        </a:prstClr>
                      </a:solidFill>
                      <a:effectLst>
                        <a:outerShdw blurRad="254000" dist="50800" dir="5400000" algn="ctr" rotWithShape="0">
                          <a:schemeClr val="bg2"/>
                        </a:outerShdw>
                      </a:effectLst>
                      <a:latin typeface="Sitka Text Semibold" pitchFamily="2" charset="0"/>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01-355B-4998-B3A3-3D99CE292CF3}"/>
                </c:ext>
              </c:extLst>
            </c:dLbl>
            <c:dLbl>
              <c:idx val="1"/>
              <c:layout/>
              <c:spPr>
                <a:noFill/>
                <a:ln>
                  <a:noFill/>
                </a:ln>
                <a:effectLst/>
              </c:spPr>
              <c:txPr>
                <a:bodyPr rot="0" spcFirstLastPara="1" vertOverflow="ellipsis" vert="horz" wrap="square" lIns="38100" tIns="19050" rIns="38100" bIns="19050" anchor="ctr" anchorCtr="1">
                  <a:spAutoFit/>
                </a:bodyPr>
                <a:lstStyle/>
                <a:p>
                  <a:pPr>
                    <a:defRPr sz="2800" b="0" i="0" u="none" strike="noStrike" kern="1200" baseline="0">
                      <a:ln w="15875">
                        <a:solidFill>
                          <a:schemeClr val="accent1"/>
                        </a:solidFill>
                      </a:ln>
                      <a:solidFill>
                        <a:schemeClr val="tx1">
                          <a:lumMod val="75000"/>
                          <a:lumOff val="25000"/>
                        </a:schemeClr>
                      </a:solidFill>
                      <a:effectLst>
                        <a:outerShdw blurRad="254000" dist="50800" dir="5400000" algn="ctr" rotWithShape="0">
                          <a:schemeClr val="bg2"/>
                        </a:outerShdw>
                      </a:effectLst>
                      <a:latin typeface="Sitka Text Semibold" pitchFamily="2" charset="0"/>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03-355B-4998-B3A3-3D99CE292CF3}"/>
                </c:ext>
              </c:extLst>
            </c:dLbl>
            <c:spPr>
              <a:noFill/>
              <a:ln>
                <a:noFill/>
              </a:ln>
              <a:effectLst/>
            </c:spPr>
            <c:txPr>
              <a:bodyPr rot="0" spcFirstLastPara="1" vertOverflow="ellipsis" vert="horz" wrap="square" lIns="38100" tIns="19050" rIns="38100" bIns="19050" anchor="ctr" anchorCtr="1">
                <a:spAutoFit/>
              </a:bodyPr>
              <a:lstStyle/>
              <a:p>
                <a:pPr>
                  <a:defRPr sz="2800" b="0" i="0" u="none" strike="noStrike" kern="1200" baseline="0">
                    <a:solidFill>
                      <a:schemeClr val="tx1">
                        <a:lumMod val="75000"/>
                        <a:lumOff val="25000"/>
                      </a:schemeClr>
                    </a:solidFill>
                    <a:latin typeface="+mn-lt"/>
                    <a:ea typeface="+mn-ea"/>
                    <a:cs typeface="+mn-cs"/>
                  </a:defRPr>
                </a:pPr>
                <a:endParaRPr lang="en-US"/>
              </a:p>
            </c:txPr>
            <c:dLblPos val="bestFit"/>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Sheet1!$A$2:$A$5</c:f>
              <c:strCache>
                <c:ptCount val="2"/>
                <c:pt idx="0">
                  <c:v>Model Training </c:v>
                </c:pt>
                <c:pt idx="1">
                  <c:v>Model Validation </c:v>
                </c:pt>
              </c:strCache>
            </c:strRef>
          </c:cat>
          <c:val>
            <c:numRef>
              <c:f>Sheet1!$B$2:$B$5</c:f>
              <c:numCache>
                <c:formatCode>General</c:formatCode>
                <c:ptCount val="2"/>
                <c:pt idx="0">
                  <c:v>80</c:v>
                </c:pt>
                <c:pt idx="1">
                  <c:v>20</c:v>
                </c:pt>
              </c:numCache>
            </c:numRef>
          </c:val>
          <c:extLst>
            <c:ext xmlns:c16="http://schemas.microsoft.com/office/drawing/2014/chart" uri="{C3380CC4-5D6E-409C-BE32-E72D297353CC}">
              <c16:uniqueId val="{00000004-355B-4998-B3A3-3D99CE292CF3}"/>
            </c:ext>
          </c:extLst>
        </c:ser>
        <c:dLbls>
          <c:showLegendKey val="0"/>
          <c:showVal val="0"/>
          <c:showCatName val="0"/>
          <c:showSerName val="0"/>
          <c:showPercent val="0"/>
          <c:showBubbleSize val="0"/>
          <c:showLeaderLines val="1"/>
        </c:dLbls>
        <c:firstSliceAng val="0"/>
      </c:pieChart>
      <c:spPr>
        <a:noFill/>
        <a:ln>
          <a:noFill/>
        </a:ln>
        <a:effectLst/>
      </c:spPr>
    </c:plotArea>
    <c:legend>
      <c:legendPos val="b"/>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Sitka Text Semibold" pitchFamily="2" charset="0"/>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_rels/data1.xml.rels><?xml version="1.0" encoding="UTF-8" standalone="yes"?>
<Relationships xmlns="http://schemas.openxmlformats.org/package/2006/relationships"><Relationship Id="rId8" Type="http://schemas.openxmlformats.org/officeDocument/2006/relationships/image" Target="../media/image54.svg"/><Relationship Id="rId13" Type="http://schemas.openxmlformats.org/officeDocument/2006/relationships/image" Target="../media/image53.png"/><Relationship Id="rId3" Type="http://schemas.openxmlformats.org/officeDocument/2006/relationships/image" Target="../media/image48.png"/><Relationship Id="rId7" Type="http://schemas.openxmlformats.org/officeDocument/2006/relationships/image" Target="../media/image50.png"/><Relationship Id="rId12" Type="http://schemas.openxmlformats.org/officeDocument/2006/relationships/image" Target="../media/image58.svg"/><Relationship Id="rId2" Type="http://schemas.openxmlformats.org/officeDocument/2006/relationships/image" Target="../media/image48.svg"/><Relationship Id="rId1" Type="http://schemas.openxmlformats.org/officeDocument/2006/relationships/image" Target="../media/image47.png"/><Relationship Id="rId6" Type="http://schemas.openxmlformats.org/officeDocument/2006/relationships/image" Target="../media/image52.svg"/><Relationship Id="rId11" Type="http://schemas.openxmlformats.org/officeDocument/2006/relationships/image" Target="../media/image52.png"/><Relationship Id="rId5" Type="http://schemas.openxmlformats.org/officeDocument/2006/relationships/image" Target="../media/image49.png"/><Relationship Id="rId10" Type="http://schemas.openxmlformats.org/officeDocument/2006/relationships/image" Target="../media/image56.svg"/><Relationship Id="rId4" Type="http://schemas.openxmlformats.org/officeDocument/2006/relationships/image" Target="../media/image50.svg"/><Relationship Id="rId9" Type="http://schemas.openxmlformats.org/officeDocument/2006/relationships/image" Target="../media/image51.png"/><Relationship Id="rId14" Type="http://schemas.openxmlformats.org/officeDocument/2006/relationships/image" Target="../media/image60.svg"/></Relationships>
</file>

<file path=ppt/diagrams/_rels/drawing1.xml.rels><?xml version="1.0" encoding="UTF-8" standalone="yes"?>
<Relationships xmlns="http://schemas.openxmlformats.org/package/2006/relationships"><Relationship Id="rId8" Type="http://schemas.openxmlformats.org/officeDocument/2006/relationships/image" Target="../media/image54.svg"/><Relationship Id="rId13" Type="http://schemas.openxmlformats.org/officeDocument/2006/relationships/image" Target="../media/image53.png"/><Relationship Id="rId3" Type="http://schemas.openxmlformats.org/officeDocument/2006/relationships/image" Target="../media/image48.png"/><Relationship Id="rId7" Type="http://schemas.openxmlformats.org/officeDocument/2006/relationships/image" Target="../media/image50.png"/><Relationship Id="rId12" Type="http://schemas.openxmlformats.org/officeDocument/2006/relationships/image" Target="../media/image58.svg"/><Relationship Id="rId2" Type="http://schemas.openxmlformats.org/officeDocument/2006/relationships/image" Target="../media/image48.svg"/><Relationship Id="rId1" Type="http://schemas.openxmlformats.org/officeDocument/2006/relationships/image" Target="../media/image47.png"/><Relationship Id="rId6" Type="http://schemas.openxmlformats.org/officeDocument/2006/relationships/image" Target="../media/image52.svg"/><Relationship Id="rId11" Type="http://schemas.openxmlformats.org/officeDocument/2006/relationships/image" Target="../media/image52.png"/><Relationship Id="rId5" Type="http://schemas.openxmlformats.org/officeDocument/2006/relationships/image" Target="../media/image49.png"/><Relationship Id="rId10" Type="http://schemas.openxmlformats.org/officeDocument/2006/relationships/image" Target="../media/image56.svg"/><Relationship Id="rId4" Type="http://schemas.openxmlformats.org/officeDocument/2006/relationships/image" Target="../media/image50.svg"/><Relationship Id="rId9" Type="http://schemas.openxmlformats.org/officeDocument/2006/relationships/image" Target="../media/image51.png"/><Relationship Id="rId14" Type="http://schemas.openxmlformats.org/officeDocument/2006/relationships/image" Target="../media/image60.svg"/></Relationships>
</file>

<file path=ppt/diagrams/colors1.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3C56101-A504-47F0-8F20-6F83EF2F17B5}" type="doc">
      <dgm:prSet loTypeId="urn:microsoft.com/office/officeart/2018/5/layout/IconLeafLabelList" loCatId="icon" qsTypeId="urn:microsoft.com/office/officeart/2005/8/quickstyle/simple4" qsCatId="simple" csTypeId="urn:microsoft.com/office/officeart/2005/8/colors/accent5_2" csCatId="accent5" phldr="1"/>
      <dgm:spPr/>
      <dgm:t>
        <a:bodyPr/>
        <a:lstStyle/>
        <a:p>
          <a:pPr rtl="1"/>
          <a:endParaRPr lang="ar-BH"/>
        </a:p>
      </dgm:t>
    </dgm:pt>
    <dgm:pt modelId="{1DB7566F-D439-455F-9FC2-93A629BB547F}">
      <dgm:prSet phldrT="[Text]"/>
      <dgm:spPr/>
      <dgm:t>
        <a:bodyPr/>
        <a:lstStyle/>
        <a:p>
          <a:pPr>
            <a:lnSpc>
              <a:spcPct val="100000"/>
            </a:lnSpc>
            <a:defRPr cap="all"/>
          </a:pPr>
          <a:r>
            <a:rPr lang="en-US">
              <a:effectLst/>
              <a:latin typeface="Times New Roman" panose="02020603050405020304" pitchFamily="18" charset="0"/>
              <a:ea typeface="Calibri" panose="020F0502020204030204" pitchFamily="34" charset="0"/>
              <a:cs typeface="Arial" panose="020B0604020202020204" pitchFamily="34" charset="0"/>
            </a:rPr>
            <a:t>Raspberry Pi 3 Model B</a:t>
          </a:r>
          <a:endParaRPr lang="ar-BH"/>
        </a:p>
      </dgm:t>
    </dgm:pt>
    <dgm:pt modelId="{59EFFF4F-FC53-4C48-9034-2723AD42EEF4}" type="parTrans" cxnId="{8D59BC21-86D8-4F0F-A63A-8443081CACAE}">
      <dgm:prSet/>
      <dgm:spPr/>
      <dgm:t>
        <a:bodyPr/>
        <a:lstStyle/>
        <a:p>
          <a:pPr rtl="1"/>
          <a:endParaRPr lang="ar-BH"/>
        </a:p>
      </dgm:t>
    </dgm:pt>
    <dgm:pt modelId="{AEBD9E22-37FB-4801-948C-E7A92162ABC7}" type="sibTrans" cxnId="{8D59BC21-86D8-4F0F-A63A-8443081CACAE}">
      <dgm:prSet/>
      <dgm:spPr/>
      <dgm:t>
        <a:bodyPr/>
        <a:lstStyle/>
        <a:p>
          <a:pPr rtl="1"/>
          <a:endParaRPr lang="ar-BH"/>
        </a:p>
      </dgm:t>
    </dgm:pt>
    <dgm:pt modelId="{53423320-CBCE-4C3C-8994-16A4602A91B4}">
      <dgm:prSet phldrT="[Text]"/>
      <dgm:spPr/>
      <dgm:t>
        <a:bodyPr/>
        <a:lstStyle/>
        <a:p>
          <a:pPr>
            <a:lnSpc>
              <a:spcPct val="100000"/>
            </a:lnSpc>
            <a:defRPr cap="all"/>
          </a:pPr>
          <a:r>
            <a:rPr lang="en-US">
              <a:effectLst/>
              <a:latin typeface="Times New Roman" panose="02020603050405020304" pitchFamily="18" charset="0"/>
              <a:ea typeface="Calibri" panose="020F0502020204030204" pitchFamily="34" charset="0"/>
              <a:cs typeface="Arial" panose="020B0604020202020204" pitchFamily="34" charset="0"/>
            </a:rPr>
            <a:t>Micro USB power supply (0.35 A) </a:t>
          </a:r>
          <a:endParaRPr lang="ar-BH"/>
        </a:p>
      </dgm:t>
    </dgm:pt>
    <dgm:pt modelId="{8892E745-A934-4150-ABEF-1E32F90A4157}" type="parTrans" cxnId="{DC984F9F-36FD-4BA2-B4A4-41B915410DAF}">
      <dgm:prSet/>
      <dgm:spPr/>
      <dgm:t>
        <a:bodyPr/>
        <a:lstStyle/>
        <a:p>
          <a:pPr rtl="1"/>
          <a:endParaRPr lang="ar-BH"/>
        </a:p>
      </dgm:t>
    </dgm:pt>
    <dgm:pt modelId="{B3DC55BA-E0A3-4090-AE0F-FE681946B518}" type="sibTrans" cxnId="{DC984F9F-36FD-4BA2-B4A4-41B915410DAF}">
      <dgm:prSet/>
      <dgm:spPr/>
      <dgm:t>
        <a:bodyPr/>
        <a:lstStyle/>
        <a:p>
          <a:pPr rtl="1"/>
          <a:endParaRPr lang="ar-BH"/>
        </a:p>
      </dgm:t>
    </dgm:pt>
    <dgm:pt modelId="{E4BC634C-70DA-489C-93E2-54BA04DD8D43}">
      <dgm:prSet phldrT="[Text]"/>
      <dgm:spPr/>
      <dgm:t>
        <a:bodyPr/>
        <a:lstStyle/>
        <a:p>
          <a:pPr>
            <a:lnSpc>
              <a:spcPct val="100000"/>
            </a:lnSpc>
            <a:defRPr cap="all"/>
          </a:pPr>
          <a:r>
            <a:rPr lang="en-US">
              <a:effectLst/>
              <a:latin typeface="Times New Roman" panose="02020603050405020304" pitchFamily="18" charset="0"/>
              <a:ea typeface="Calibri" panose="020F0502020204030204" pitchFamily="34" charset="0"/>
              <a:cs typeface="Arial" panose="020B0604020202020204" pitchFamily="34" charset="0"/>
            </a:rPr>
            <a:t>VNC Viewer (Remote Access)</a:t>
          </a:r>
          <a:endParaRPr lang="ar-BH"/>
        </a:p>
      </dgm:t>
    </dgm:pt>
    <dgm:pt modelId="{A38B7592-173C-4DBC-9675-F525B9ABC1E1}" type="parTrans" cxnId="{95B3F9C6-8351-4525-ACE6-572444A41024}">
      <dgm:prSet/>
      <dgm:spPr/>
      <dgm:t>
        <a:bodyPr/>
        <a:lstStyle/>
        <a:p>
          <a:pPr rtl="1"/>
          <a:endParaRPr lang="ar-BH"/>
        </a:p>
      </dgm:t>
    </dgm:pt>
    <dgm:pt modelId="{5615013B-BFC5-4C5E-93DF-267F8CF56A82}" type="sibTrans" cxnId="{95B3F9C6-8351-4525-ACE6-572444A41024}">
      <dgm:prSet/>
      <dgm:spPr/>
      <dgm:t>
        <a:bodyPr/>
        <a:lstStyle/>
        <a:p>
          <a:pPr rtl="1"/>
          <a:endParaRPr lang="ar-BH"/>
        </a:p>
      </dgm:t>
    </dgm:pt>
    <dgm:pt modelId="{463392A4-2704-407E-9E2D-BC3E25F740BA}">
      <dgm:prSet/>
      <dgm:spPr/>
      <dgm:t>
        <a:bodyPr/>
        <a:lstStyle/>
        <a:p>
          <a:pPr>
            <a:lnSpc>
              <a:spcPct val="100000"/>
            </a:lnSpc>
            <a:defRPr cap="all"/>
          </a:pPr>
          <a:r>
            <a:rPr lang="en-US">
              <a:effectLst/>
              <a:latin typeface="Times New Roman" panose="02020603050405020304" pitchFamily="18" charset="0"/>
              <a:ea typeface="Calibri" panose="020F0502020204030204" pitchFamily="34" charset="0"/>
              <a:cs typeface="Arial" panose="020B0604020202020204" pitchFamily="34" charset="0"/>
            </a:rPr>
            <a:t>Micro SD card (32 GB) with Raspberry Pi OS installed </a:t>
          </a:r>
          <a:endParaRPr lang="ar-BH"/>
        </a:p>
      </dgm:t>
    </dgm:pt>
    <dgm:pt modelId="{D19E617A-A347-41C7-80F9-2858F7BB9BF1}" type="parTrans" cxnId="{C88C18EC-D595-498A-BF0A-FE9CB5A1A8C0}">
      <dgm:prSet/>
      <dgm:spPr/>
      <dgm:t>
        <a:bodyPr/>
        <a:lstStyle/>
        <a:p>
          <a:pPr rtl="1"/>
          <a:endParaRPr lang="ar-BH"/>
        </a:p>
      </dgm:t>
    </dgm:pt>
    <dgm:pt modelId="{45E1628E-2DE3-4751-9E29-2F0A10A1BDC7}" type="sibTrans" cxnId="{C88C18EC-D595-498A-BF0A-FE9CB5A1A8C0}">
      <dgm:prSet/>
      <dgm:spPr/>
      <dgm:t>
        <a:bodyPr/>
        <a:lstStyle/>
        <a:p>
          <a:pPr rtl="1"/>
          <a:endParaRPr lang="ar-BH"/>
        </a:p>
      </dgm:t>
    </dgm:pt>
    <dgm:pt modelId="{B44FD2D5-DDC5-466E-B162-6E153F206B17}">
      <dgm:prSet/>
      <dgm:spPr/>
      <dgm:t>
        <a:bodyPr/>
        <a:lstStyle/>
        <a:p>
          <a:pPr>
            <a:lnSpc>
              <a:spcPct val="100000"/>
            </a:lnSpc>
            <a:defRPr cap="all"/>
          </a:pPr>
          <a:r>
            <a:rPr lang="en-US">
              <a:effectLst/>
              <a:latin typeface="Times New Roman" panose="02020603050405020304" pitchFamily="18" charset="0"/>
              <a:ea typeface="Calibri" panose="020F0502020204030204" pitchFamily="34" charset="0"/>
              <a:cs typeface="Arial" panose="020B0604020202020204" pitchFamily="34" charset="0"/>
            </a:rPr>
            <a:t>LAN wire </a:t>
          </a:r>
          <a:endParaRPr lang="ar-BH"/>
        </a:p>
      </dgm:t>
    </dgm:pt>
    <dgm:pt modelId="{BB536807-8A2E-46B5-8B0B-0146839755B9}" type="parTrans" cxnId="{C4E1B740-4365-421B-9FE0-C06246498015}">
      <dgm:prSet/>
      <dgm:spPr/>
      <dgm:t>
        <a:bodyPr/>
        <a:lstStyle/>
        <a:p>
          <a:pPr rtl="1"/>
          <a:endParaRPr lang="ar-BH"/>
        </a:p>
      </dgm:t>
    </dgm:pt>
    <dgm:pt modelId="{63FDC4E9-0EB5-4839-A665-95A304DFF46A}" type="sibTrans" cxnId="{C4E1B740-4365-421B-9FE0-C06246498015}">
      <dgm:prSet/>
      <dgm:spPr/>
      <dgm:t>
        <a:bodyPr/>
        <a:lstStyle/>
        <a:p>
          <a:pPr rtl="1"/>
          <a:endParaRPr lang="ar-BH"/>
        </a:p>
      </dgm:t>
    </dgm:pt>
    <dgm:pt modelId="{7487A675-EFC3-400E-8BF9-C522FA20949C}">
      <dgm:prSet/>
      <dgm:spPr/>
      <dgm:t>
        <a:bodyPr/>
        <a:lstStyle/>
        <a:p>
          <a:pPr>
            <a:lnSpc>
              <a:spcPct val="100000"/>
            </a:lnSpc>
            <a:defRPr cap="all"/>
          </a:pPr>
          <a:r>
            <a:rPr lang="en-US">
              <a:effectLst/>
              <a:latin typeface="Times New Roman" panose="02020603050405020304" pitchFamily="18" charset="0"/>
              <a:ea typeface="Calibri" panose="020F0502020204030204" pitchFamily="34" charset="0"/>
              <a:cs typeface="Arial" panose="020B0604020202020204" pitchFamily="34" charset="0"/>
            </a:rPr>
            <a:t>Laptop</a:t>
          </a:r>
          <a:endParaRPr lang="ar-BH"/>
        </a:p>
      </dgm:t>
    </dgm:pt>
    <dgm:pt modelId="{02460FC4-65E0-4F50-A78B-2CD0626B5616}" type="parTrans" cxnId="{187434F6-92C9-4C26-BE61-40EAECFEDE8B}">
      <dgm:prSet/>
      <dgm:spPr/>
      <dgm:t>
        <a:bodyPr/>
        <a:lstStyle/>
        <a:p>
          <a:pPr rtl="1"/>
          <a:endParaRPr lang="ar-BH"/>
        </a:p>
      </dgm:t>
    </dgm:pt>
    <dgm:pt modelId="{07E90A2F-0A1D-45C1-9C6F-ACCA135A52E3}" type="sibTrans" cxnId="{187434F6-92C9-4C26-BE61-40EAECFEDE8B}">
      <dgm:prSet/>
      <dgm:spPr/>
      <dgm:t>
        <a:bodyPr/>
        <a:lstStyle/>
        <a:p>
          <a:pPr rtl="1"/>
          <a:endParaRPr lang="ar-BH"/>
        </a:p>
      </dgm:t>
    </dgm:pt>
    <dgm:pt modelId="{85D3FEDE-DB3E-4F30-A68B-7CD86E8CB273}">
      <dgm:prSet/>
      <dgm:spPr/>
      <dgm:t>
        <a:bodyPr/>
        <a:lstStyle/>
        <a:p>
          <a:pPr>
            <a:lnSpc>
              <a:spcPct val="100000"/>
            </a:lnSpc>
            <a:defRPr cap="all"/>
          </a:pPr>
          <a:r>
            <a:rPr lang="en-US">
              <a:effectLst/>
              <a:latin typeface="Times New Roman" panose="02020603050405020304" pitchFamily="18" charset="0"/>
              <a:ea typeface="Calibri" panose="020F0502020204030204" pitchFamily="34" charset="0"/>
              <a:cs typeface="Arial" panose="020B0604020202020204" pitchFamily="34" charset="0"/>
            </a:rPr>
            <a:t>The Raspberry Pi Camera Rev 1.3</a:t>
          </a:r>
          <a:endParaRPr lang="ar-BH"/>
        </a:p>
      </dgm:t>
    </dgm:pt>
    <dgm:pt modelId="{179090AD-A049-4F63-9848-9ED46246AE07}" type="parTrans" cxnId="{78EC3ADD-AACA-4672-B770-09C2C0D76A6B}">
      <dgm:prSet/>
      <dgm:spPr/>
      <dgm:t>
        <a:bodyPr/>
        <a:lstStyle/>
        <a:p>
          <a:pPr rtl="1"/>
          <a:endParaRPr lang="ar-BH"/>
        </a:p>
      </dgm:t>
    </dgm:pt>
    <dgm:pt modelId="{0B55B594-2AB2-4E87-ACBD-CE21607C7DBC}" type="sibTrans" cxnId="{78EC3ADD-AACA-4672-B770-09C2C0D76A6B}">
      <dgm:prSet/>
      <dgm:spPr/>
      <dgm:t>
        <a:bodyPr/>
        <a:lstStyle/>
        <a:p>
          <a:pPr rtl="1"/>
          <a:endParaRPr lang="ar-BH"/>
        </a:p>
      </dgm:t>
    </dgm:pt>
    <dgm:pt modelId="{63D7786B-41E4-42A8-BAEA-F33ED783626C}" type="pres">
      <dgm:prSet presAssocID="{43C56101-A504-47F0-8F20-6F83EF2F17B5}" presName="root" presStyleCnt="0">
        <dgm:presLayoutVars>
          <dgm:dir/>
          <dgm:resizeHandles val="exact"/>
        </dgm:presLayoutVars>
      </dgm:prSet>
      <dgm:spPr/>
      <dgm:t>
        <a:bodyPr/>
        <a:lstStyle/>
        <a:p>
          <a:endParaRPr lang="en-US"/>
        </a:p>
      </dgm:t>
    </dgm:pt>
    <dgm:pt modelId="{349A9855-78B5-483D-806A-2FD94212DBEB}" type="pres">
      <dgm:prSet presAssocID="{1DB7566F-D439-455F-9FC2-93A629BB547F}" presName="compNode" presStyleCnt="0"/>
      <dgm:spPr/>
    </dgm:pt>
    <dgm:pt modelId="{4A2DAF12-9435-4EE1-8418-37F42784F11D}" type="pres">
      <dgm:prSet presAssocID="{1DB7566F-D439-455F-9FC2-93A629BB547F}" presName="iconBgRect" presStyleLbl="bgShp" presStyleIdx="0" presStyleCnt="7"/>
      <dgm:spPr>
        <a:prstGeom prst="round2DiagRect">
          <a:avLst>
            <a:gd name="adj1" fmla="val 29727"/>
            <a:gd name="adj2" fmla="val 0"/>
          </a:avLst>
        </a:prstGeom>
      </dgm:spPr>
    </dgm:pt>
    <dgm:pt modelId="{8DFA96A6-779F-4119-9B41-CCDDF4D8BE05}" type="pres">
      <dgm:prSet presAssocID="{1DB7566F-D439-455F-9FC2-93A629BB547F}" presName="iconRect" presStyleLbl="node1" presStyleIdx="0" presStyleCnt="7"/>
      <dgm:spPr>
        <a:blipFill>
          <a:blip xmlns:r="http://schemas.openxmlformats.org/officeDocument/2006/relationships" r:embed="rId1" cstate="print">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dgm:spPr>
      <dgm:t>
        <a:bodyPr/>
        <a:lstStyle/>
        <a:p>
          <a:endParaRPr lang="en-US"/>
        </a:p>
      </dgm:t>
      <dgm:extLst>
        <a:ext uri="{E40237B7-FDA0-4F09-8148-C483321AD2D9}">
          <dgm14:cNvPr xmlns:dgm14="http://schemas.microsoft.com/office/drawing/2010/diagram" id="0" name="" descr="Checkmark"/>
        </a:ext>
      </dgm:extLst>
    </dgm:pt>
    <dgm:pt modelId="{26FAAF6A-2C9B-4598-8CBB-3416D3A8FECE}" type="pres">
      <dgm:prSet presAssocID="{1DB7566F-D439-455F-9FC2-93A629BB547F}" presName="spaceRect" presStyleCnt="0"/>
      <dgm:spPr/>
    </dgm:pt>
    <dgm:pt modelId="{A390BB7B-D6FF-49B7-8AD6-5D173D8A440D}" type="pres">
      <dgm:prSet presAssocID="{1DB7566F-D439-455F-9FC2-93A629BB547F}" presName="textRect" presStyleLbl="revTx" presStyleIdx="0" presStyleCnt="7">
        <dgm:presLayoutVars>
          <dgm:chMax val="1"/>
          <dgm:chPref val="1"/>
        </dgm:presLayoutVars>
      </dgm:prSet>
      <dgm:spPr/>
      <dgm:t>
        <a:bodyPr/>
        <a:lstStyle/>
        <a:p>
          <a:endParaRPr lang="en-US"/>
        </a:p>
      </dgm:t>
    </dgm:pt>
    <dgm:pt modelId="{91BE5804-9893-41A6-B117-57830B6B508D}" type="pres">
      <dgm:prSet presAssocID="{AEBD9E22-37FB-4801-948C-E7A92162ABC7}" presName="sibTrans" presStyleCnt="0"/>
      <dgm:spPr/>
    </dgm:pt>
    <dgm:pt modelId="{A5020386-4E42-4712-AF89-520E986D8A78}" type="pres">
      <dgm:prSet presAssocID="{463392A4-2704-407E-9E2D-BC3E25F740BA}" presName="compNode" presStyleCnt="0"/>
      <dgm:spPr/>
    </dgm:pt>
    <dgm:pt modelId="{C48E26EA-F75D-4D32-ADFC-1C6108FF2A40}" type="pres">
      <dgm:prSet presAssocID="{463392A4-2704-407E-9E2D-BC3E25F740BA}" presName="iconBgRect" presStyleLbl="bgShp" presStyleIdx="1" presStyleCnt="7"/>
      <dgm:spPr>
        <a:prstGeom prst="round2DiagRect">
          <a:avLst>
            <a:gd name="adj1" fmla="val 29727"/>
            <a:gd name="adj2" fmla="val 0"/>
          </a:avLst>
        </a:prstGeom>
      </dgm:spPr>
    </dgm:pt>
    <dgm:pt modelId="{08873947-3AA4-4CE2-AC5D-8531DF3A5263}" type="pres">
      <dgm:prSet presAssocID="{463392A4-2704-407E-9E2D-BC3E25F740BA}" presName="iconRect" presStyleLbl="node1" presStyleIdx="1" presStyleCnt="7"/>
      <dgm:spPr>
        <a:blipFill>
          <a:blip xmlns:r="http://schemas.openxmlformats.org/officeDocument/2006/relationships"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dgm:spPr>
      <dgm:t>
        <a:bodyPr/>
        <a:lstStyle/>
        <a:p>
          <a:endParaRPr lang="en-US"/>
        </a:p>
      </dgm:t>
    </dgm:pt>
    <dgm:pt modelId="{1D302480-F8EF-40A2-A5BE-6FB449BA962E}" type="pres">
      <dgm:prSet presAssocID="{463392A4-2704-407E-9E2D-BC3E25F740BA}" presName="spaceRect" presStyleCnt="0"/>
      <dgm:spPr/>
    </dgm:pt>
    <dgm:pt modelId="{AF245940-CCD8-4DE8-B17A-99289EA125F2}" type="pres">
      <dgm:prSet presAssocID="{463392A4-2704-407E-9E2D-BC3E25F740BA}" presName="textRect" presStyleLbl="revTx" presStyleIdx="1" presStyleCnt="7">
        <dgm:presLayoutVars>
          <dgm:chMax val="1"/>
          <dgm:chPref val="1"/>
        </dgm:presLayoutVars>
      </dgm:prSet>
      <dgm:spPr/>
      <dgm:t>
        <a:bodyPr/>
        <a:lstStyle/>
        <a:p>
          <a:endParaRPr lang="en-US"/>
        </a:p>
      </dgm:t>
    </dgm:pt>
    <dgm:pt modelId="{E57B4964-FCC2-4AE2-B6C6-2BBC8B7DA295}" type="pres">
      <dgm:prSet presAssocID="{45E1628E-2DE3-4751-9E29-2F0A10A1BDC7}" presName="sibTrans" presStyleCnt="0"/>
      <dgm:spPr/>
    </dgm:pt>
    <dgm:pt modelId="{244BB5AE-9532-4630-A1C9-3414FFC3BD06}" type="pres">
      <dgm:prSet presAssocID="{53423320-CBCE-4C3C-8994-16A4602A91B4}" presName="compNode" presStyleCnt="0"/>
      <dgm:spPr/>
    </dgm:pt>
    <dgm:pt modelId="{7C7D7557-6B50-4A03-BB08-E1CF2140003B}" type="pres">
      <dgm:prSet presAssocID="{53423320-CBCE-4C3C-8994-16A4602A91B4}" presName="iconBgRect" presStyleLbl="bgShp" presStyleIdx="2" presStyleCnt="7"/>
      <dgm:spPr>
        <a:prstGeom prst="round2DiagRect">
          <a:avLst>
            <a:gd name="adj1" fmla="val 29727"/>
            <a:gd name="adj2" fmla="val 0"/>
          </a:avLst>
        </a:prstGeom>
      </dgm:spPr>
    </dgm:pt>
    <dgm:pt modelId="{915CFE9E-C268-4B24-A8B1-84BA4B2EDA83}" type="pres">
      <dgm:prSet presAssocID="{53423320-CBCE-4C3C-8994-16A4602A91B4}" presName="iconRect" presStyleLbl="node1" presStyleIdx="2" presStyleCnt="7"/>
      <dgm:spPr>
        <a:blipFill>
          <a:blip xmlns:r="http://schemas.openxmlformats.org/officeDocument/2006/relationships" r:embed="rId5">
            <a:extLst>
              <a:ext uri="{96DAC541-7B7A-43D3-8B79-37D633B846F1}">
                <asvg:svgBlip xmlns:asvg="http://schemas.microsoft.com/office/drawing/2016/SVG/main" xmlns="" r:embed="rId6"/>
              </a:ext>
            </a:extLst>
          </a:blip>
          <a:srcRect/>
          <a:stretch>
            <a:fillRect/>
          </a:stretch>
        </a:blipFill>
      </dgm:spPr>
      <dgm:extLst>
        <a:ext uri="{E40237B7-FDA0-4F09-8148-C483321AD2D9}">
          <dgm14:cNvPr xmlns:dgm14="http://schemas.microsoft.com/office/drawing/2010/diagram" id="0" name="" descr="Battery charging outline"/>
        </a:ext>
      </dgm:extLst>
    </dgm:pt>
    <dgm:pt modelId="{9B39132F-85F8-4195-A00E-F44F5CC4FC70}" type="pres">
      <dgm:prSet presAssocID="{53423320-CBCE-4C3C-8994-16A4602A91B4}" presName="spaceRect" presStyleCnt="0"/>
      <dgm:spPr/>
    </dgm:pt>
    <dgm:pt modelId="{F63B8FFE-A79B-4B1E-93D2-C1C8B37004B8}" type="pres">
      <dgm:prSet presAssocID="{53423320-CBCE-4C3C-8994-16A4602A91B4}" presName="textRect" presStyleLbl="revTx" presStyleIdx="2" presStyleCnt="7">
        <dgm:presLayoutVars>
          <dgm:chMax val="1"/>
          <dgm:chPref val="1"/>
        </dgm:presLayoutVars>
      </dgm:prSet>
      <dgm:spPr/>
      <dgm:t>
        <a:bodyPr/>
        <a:lstStyle/>
        <a:p>
          <a:endParaRPr lang="en-US"/>
        </a:p>
      </dgm:t>
    </dgm:pt>
    <dgm:pt modelId="{BB9B60CA-D15F-4667-9EB5-A053274342BF}" type="pres">
      <dgm:prSet presAssocID="{B3DC55BA-E0A3-4090-AE0F-FE681946B518}" presName="sibTrans" presStyleCnt="0"/>
      <dgm:spPr/>
    </dgm:pt>
    <dgm:pt modelId="{4576293D-DFD5-40AA-8FF1-A30505600903}" type="pres">
      <dgm:prSet presAssocID="{E4BC634C-70DA-489C-93E2-54BA04DD8D43}" presName="compNode" presStyleCnt="0"/>
      <dgm:spPr/>
    </dgm:pt>
    <dgm:pt modelId="{5FA40917-11FC-4FFA-AF42-3D856BF807C7}" type="pres">
      <dgm:prSet presAssocID="{E4BC634C-70DA-489C-93E2-54BA04DD8D43}" presName="iconBgRect" presStyleLbl="bgShp" presStyleIdx="3" presStyleCnt="7"/>
      <dgm:spPr>
        <a:prstGeom prst="round2DiagRect">
          <a:avLst>
            <a:gd name="adj1" fmla="val 29727"/>
            <a:gd name="adj2" fmla="val 0"/>
          </a:avLst>
        </a:prstGeom>
      </dgm:spPr>
    </dgm:pt>
    <dgm:pt modelId="{71C3B040-9278-4A21-83BB-6B3A04BBA285}" type="pres">
      <dgm:prSet presAssocID="{E4BC634C-70DA-489C-93E2-54BA04DD8D43}" presName="iconRect" presStyleLbl="node1" presStyleIdx="3" presStyleCnt="7" custLinFactNeighborY="-1216"/>
      <dgm:spPr>
        <a:blipFill>
          <a:blip xmlns:r="http://schemas.openxmlformats.org/officeDocument/2006/relationships" r:embed="rId7" cstate="print">
            <a:extLst>
              <a:ext uri="{28A0092B-C50C-407E-A947-70E740481C1C}">
                <a14:useLocalDpi xmlns:a14="http://schemas.microsoft.com/office/drawing/2010/main" val="0"/>
              </a:ext>
              <a:ext uri="{96DAC541-7B7A-43D3-8B79-37D633B846F1}">
                <asvg:svgBlip xmlns:asvg="http://schemas.microsoft.com/office/drawing/2016/SVG/main" xmlns="" r:embed="rId8"/>
              </a:ext>
            </a:extLst>
          </a:blip>
          <a:stretch>
            <a:fillRect/>
          </a:stretch>
        </a:blipFill>
      </dgm:spPr>
      <dgm:t>
        <a:bodyPr/>
        <a:lstStyle/>
        <a:p>
          <a:endParaRPr lang="en-US"/>
        </a:p>
      </dgm:t>
      <dgm:extLst>
        <a:ext uri="{E40237B7-FDA0-4F09-8148-C483321AD2D9}">
          <dgm14:cNvPr xmlns:dgm14="http://schemas.microsoft.com/office/drawing/2010/diagram" id="0" name="" descr="Processor"/>
        </a:ext>
      </dgm:extLst>
    </dgm:pt>
    <dgm:pt modelId="{202F1C7A-5D3A-4881-B2D8-FABFE751420D}" type="pres">
      <dgm:prSet presAssocID="{E4BC634C-70DA-489C-93E2-54BA04DD8D43}" presName="spaceRect" presStyleCnt="0"/>
      <dgm:spPr/>
    </dgm:pt>
    <dgm:pt modelId="{3525CD9E-7974-405C-8098-D97753179A54}" type="pres">
      <dgm:prSet presAssocID="{E4BC634C-70DA-489C-93E2-54BA04DD8D43}" presName="textRect" presStyleLbl="revTx" presStyleIdx="3" presStyleCnt="7">
        <dgm:presLayoutVars>
          <dgm:chMax val="1"/>
          <dgm:chPref val="1"/>
        </dgm:presLayoutVars>
      </dgm:prSet>
      <dgm:spPr/>
      <dgm:t>
        <a:bodyPr/>
        <a:lstStyle/>
        <a:p>
          <a:endParaRPr lang="en-US"/>
        </a:p>
      </dgm:t>
    </dgm:pt>
    <dgm:pt modelId="{6CA2DCD5-0DB9-40E7-8E48-916C3B0602AB}" type="pres">
      <dgm:prSet presAssocID="{5615013B-BFC5-4C5E-93DF-267F8CF56A82}" presName="sibTrans" presStyleCnt="0"/>
      <dgm:spPr/>
    </dgm:pt>
    <dgm:pt modelId="{71BB160C-1AD0-40E9-9A65-9CBD419FEDD6}" type="pres">
      <dgm:prSet presAssocID="{B44FD2D5-DDC5-466E-B162-6E153F206B17}" presName="compNode" presStyleCnt="0"/>
      <dgm:spPr/>
    </dgm:pt>
    <dgm:pt modelId="{E6BE8CA0-F926-4894-8D99-967B9E1B449F}" type="pres">
      <dgm:prSet presAssocID="{B44FD2D5-DDC5-466E-B162-6E153F206B17}" presName="iconBgRect" presStyleLbl="bgShp" presStyleIdx="4" presStyleCnt="7"/>
      <dgm:spPr>
        <a:prstGeom prst="round2DiagRect">
          <a:avLst>
            <a:gd name="adj1" fmla="val 29727"/>
            <a:gd name="adj2" fmla="val 0"/>
          </a:avLst>
        </a:prstGeom>
      </dgm:spPr>
    </dgm:pt>
    <dgm:pt modelId="{F6B29887-0736-4BDA-A315-FEBAD98D1C96}" type="pres">
      <dgm:prSet presAssocID="{B44FD2D5-DDC5-466E-B162-6E153F206B17}" presName="iconRect" presStyleLbl="node1" presStyleIdx="4" presStyleCnt="7"/>
      <dgm:spPr>
        <a:blipFill>
          <a:blip xmlns:r="http://schemas.openxmlformats.org/officeDocument/2006/relationships" r:embed="rId9">
            <a:extLst>
              <a:ext uri="{96DAC541-7B7A-43D3-8B79-37D633B846F1}">
                <asvg:svgBlip xmlns:asvg="http://schemas.microsoft.com/office/drawing/2016/SVG/main" xmlns="" r:embed="rId10"/>
              </a:ext>
            </a:extLst>
          </a:blip>
          <a:srcRect/>
          <a:stretch>
            <a:fillRect/>
          </a:stretch>
        </a:blipFill>
      </dgm:spPr>
      <dgm:extLst>
        <a:ext uri="{E40237B7-FDA0-4F09-8148-C483321AD2D9}">
          <dgm14:cNvPr xmlns:dgm14="http://schemas.microsoft.com/office/drawing/2010/diagram" id="0" name="" descr="Transfer1 with solid fill"/>
        </a:ext>
      </dgm:extLst>
    </dgm:pt>
    <dgm:pt modelId="{22FB3592-6B61-4CED-8209-ED72657ECCD1}" type="pres">
      <dgm:prSet presAssocID="{B44FD2D5-DDC5-466E-B162-6E153F206B17}" presName="spaceRect" presStyleCnt="0"/>
      <dgm:spPr/>
    </dgm:pt>
    <dgm:pt modelId="{ABD807F9-CD1B-4E4C-B6D5-0AA310F4F8CC}" type="pres">
      <dgm:prSet presAssocID="{B44FD2D5-DDC5-466E-B162-6E153F206B17}" presName="textRect" presStyleLbl="revTx" presStyleIdx="4" presStyleCnt="7">
        <dgm:presLayoutVars>
          <dgm:chMax val="1"/>
          <dgm:chPref val="1"/>
        </dgm:presLayoutVars>
      </dgm:prSet>
      <dgm:spPr/>
      <dgm:t>
        <a:bodyPr/>
        <a:lstStyle/>
        <a:p>
          <a:endParaRPr lang="en-US"/>
        </a:p>
      </dgm:t>
    </dgm:pt>
    <dgm:pt modelId="{F2D831FA-4389-4719-9410-B2AD06033D6B}" type="pres">
      <dgm:prSet presAssocID="{63FDC4E9-0EB5-4839-A665-95A304DFF46A}" presName="sibTrans" presStyleCnt="0"/>
      <dgm:spPr/>
    </dgm:pt>
    <dgm:pt modelId="{4A5391FF-F3D3-4385-9FFA-B43A9E94A76E}" type="pres">
      <dgm:prSet presAssocID="{85D3FEDE-DB3E-4F30-A68B-7CD86E8CB273}" presName="compNode" presStyleCnt="0"/>
      <dgm:spPr/>
    </dgm:pt>
    <dgm:pt modelId="{BF961092-B1B8-48DD-9420-02BC619DC07B}" type="pres">
      <dgm:prSet presAssocID="{85D3FEDE-DB3E-4F30-A68B-7CD86E8CB273}" presName="iconBgRect" presStyleLbl="bgShp" presStyleIdx="5" presStyleCnt="7"/>
      <dgm:spPr>
        <a:prstGeom prst="round2DiagRect">
          <a:avLst>
            <a:gd name="adj1" fmla="val 29727"/>
            <a:gd name="adj2" fmla="val 0"/>
          </a:avLst>
        </a:prstGeom>
      </dgm:spPr>
    </dgm:pt>
    <dgm:pt modelId="{6AC8B56B-7A7F-4ED6-979C-E8F6B3F6FB27}" type="pres">
      <dgm:prSet presAssocID="{85D3FEDE-DB3E-4F30-A68B-7CD86E8CB273}" presName="iconRect" presStyleLbl="node1" presStyleIdx="5" presStyleCnt="7"/>
      <dgm:spPr>
        <a:blipFill>
          <a:blip xmlns:r="http://schemas.openxmlformats.org/officeDocument/2006/relationships" r:embed="rId11">
            <a:extLst>
              <a:ext uri="{96DAC541-7B7A-43D3-8B79-37D633B846F1}">
                <asvg:svgBlip xmlns:asvg="http://schemas.microsoft.com/office/drawing/2016/SVG/main" xmlns="" r:embed="rId12"/>
              </a:ext>
            </a:extLst>
          </a:blip>
          <a:srcRect/>
          <a:stretch>
            <a:fillRect/>
          </a:stretch>
        </a:blipFill>
      </dgm:spPr>
      <dgm:extLst>
        <a:ext uri="{E40237B7-FDA0-4F09-8148-C483321AD2D9}">
          <dgm14:cNvPr xmlns:dgm14="http://schemas.microsoft.com/office/drawing/2010/diagram" id="0" name="" descr="Camera with solid fill"/>
        </a:ext>
      </dgm:extLst>
    </dgm:pt>
    <dgm:pt modelId="{93E2DC61-8F1B-4550-A301-A834E72E9844}" type="pres">
      <dgm:prSet presAssocID="{85D3FEDE-DB3E-4F30-A68B-7CD86E8CB273}" presName="spaceRect" presStyleCnt="0"/>
      <dgm:spPr/>
    </dgm:pt>
    <dgm:pt modelId="{880589E7-DEB8-4D8C-8209-5A0023A0BB04}" type="pres">
      <dgm:prSet presAssocID="{85D3FEDE-DB3E-4F30-A68B-7CD86E8CB273}" presName="textRect" presStyleLbl="revTx" presStyleIdx="5" presStyleCnt="7">
        <dgm:presLayoutVars>
          <dgm:chMax val="1"/>
          <dgm:chPref val="1"/>
        </dgm:presLayoutVars>
      </dgm:prSet>
      <dgm:spPr/>
      <dgm:t>
        <a:bodyPr/>
        <a:lstStyle/>
        <a:p>
          <a:endParaRPr lang="en-US"/>
        </a:p>
      </dgm:t>
    </dgm:pt>
    <dgm:pt modelId="{106BAE9A-A4C3-48AE-92CB-8BC9A6BF2FBB}" type="pres">
      <dgm:prSet presAssocID="{0B55B594-2AB2-4E87-ACBD-CE21607C7DBC}" presName="sibTrans" presStyleCnt="0"/>
      <dgm:spPr/>
    </dgm:pt>
    <dgm:pt modelId="{25878F2D-0974-4407-99DF-96161E0BCEC7}" type="pres">
      <dgm:prSet presAssocID="{7487A675-EFC3-400E-8BF9-C522FA20949C}" presName="compNode" presStyleCnt="0"/>
      <dgm:spPr/>
    </dgm:pt>
    <dgm:pt modelId="{89F8C0C0-F2D7-40C4-B427-971242BC28B9}" type="pres">
      <dgm:prSet presAssocID="{7487A675-EFC3-400E-8BF9-C522FA20949C}" presName="iconBgRect" presStyleLbl="bgShp" presStyleIdx="6" presStyleCnt="7"/>
      <dgm:spPr>
        <a:prstGeom prst="round2DiagRect">
          <a:avLst>
            <a:gd name="adj1" fmla="val 29727"/>
            <a:gd name="adj2" fmla="val 0"/>
          </a:avLst>
        </a:prstGeom>
      </dgm:spPr>
    </dgm:pt>
    <dgm:pt modelId="{7DE885D4-4758-456D-AE16-5AC7ED17EDCC}" type="pres">
      <dgm:prSet presAssocID="{7487A675-EFC3-400E-8BF9-C522FA20949C}" presName="iconRect" presStyleLbl="node1" presStyleIdx="6" presStyleCnt="7" custLinFactNeighborY="-3826"/>
      <dgm:spPr>
        <a:blipFill>
          <a:blip xmlns:r="http://schemas.openxmlformats.org/officeDocument/2006/relationships" r:embed="rId13">
            <a:extLst>
              <a:ext uri="{96DAC541-7B7A-43D3-8B79-37D633B846F1}">
                <asvg:svgBlip xmlns:asvg="http://schemas.microsoft.com/office/drawing/2016/SVG/main" xmlns="" r:embed="rId14"/>
              </a:ext>
            </a:extLst>
          </a:blip>
          <a:srcRect/>
          <a:stretch>
            <a:fillRect/>
          </a:stretch>
        </a:blipFill>
      </dgm:spPr>
      <dgm:extLst>
        <a:ext uri="{E40237B7-FDA0-4F09-8148-C483321AD2D9}">
          <dgm14:cNvPr xmlns:dgm14="http://schemas.microsoft.com/office/drawing/2010/diagram" id="0" name="" descr="Laptop with solid fill"/>
        </a:ext>
      </dgm:extLst>
    </dgm:pt>
    <dgm:pt modelId="{AD467552-498D-47BB-80C8-FE5297B2FDB2}" type="pres">
      <dgm:prSet presAssocID="{7487A675-EFC3-400E-8BF9-C522FA20949C}" presName="spaceRect" presStyleCnt="0"/>
      <dgm:spPr/>
    </dgm:pt>
    <dgm:pt modelId="{9B01E1EF-CD3F-4726-9149-04BC2CD5E37D}" type="pres">
      <dgm:prSet presAssocID="{7487A675-EFC3-400E-8BF9-C522FA20949C}" presName="textRect" presStyleLbl="revTx" presStyleIdx="6" presStyleCnt="7">
        <dgm:presLayoutVars>
          <dgm:chMax val="1"/>
          <dgm:chPref val="1"/>
        </dgm:presLayoutVars>
      </dgm:prSet>
      <dgm:spPr/>
      <dgm:t>
        <a:bodyPr/>
        <a:lstStyle/>
        <a:p>
          <a:endParaRPr lang="en-US"/>
        </a:p>
      </dgm:t>
    </dgm:pt>
  </dgm:ptLst>
  <dgm:cxnLst>
    <dgm:cxn modelId="{92D0582E-0E56-4707-8DCC-9F7F14F197BF}" type="presOf" srcId="{463392A4-2704-407E-9E2D-BC3E25F740BA}" destId="{AF245940-CCD8-4DE8-B17A-99289EA125F2}" srcOrd="0" destOrd="0" presId="urn:microsoft.com/office/officeart/2018/5/layout/IconLeafLabelList"/>
    <dgm:cxn modelId="{BD855E0F-5A0C-47C5-B0BE-811E6AB39D92}" type="presOf" srcId="{1DB7566F-D439-455F-9FC2-93A629BB547F}" destId="{A390BB7B-D6FF-49B7-8AD6-5D173D8A440D}" srcOrd="0" destOrd="0" presId="urn:microsoft.com/office/officeart/2018/5/layout/IconLeafLabelList"/>
    <dgm:cxn modelId="{C88C18EC-D595-498A-BF0A-FE9CB5A1A8C0}" srcId="{43C56101-A504-47F0-8F20-6F83EF2F17B5}" destId="{463392A4-2704-407E-9E2D-BC3E25F740BA}" srcOrd="1" destOrd="0" parTransId="{D19E617A-A347-41C7-80F9-2858F7BB9BF1}" sibTransId="{45E1628E-2DE3-4751-9E29-2F0A10A1BDC7}"/>
    <dgm:cxn modelId="{1452A4DA-AE51-4EEC-9029-E5CAA7C25A39}" type="presOf" srcId="{7487A675-EFC3-400E-8BF9-C522FA20949C}" destId="{9B01E1EF-CD3F-4726-9149-04BC2CD5E37D}" srcOrd="0" destOrd="0" presId="urn:microsoft.com/office/officeart/2018/5/layout/IconLeafLabelList"/>
    <dgm:cxn modelId="{DC984F9F-36FD-4BA2-B4A4-41B915410DAF}" srcId="{43C56101-A504-47F0-8F20-6F83EF2F17B5}" destId="{53423320-CBCE-4C3C-8994-16A4602A91B4}" srcOrd="2" destOrd="0" parTransId="{8892E745-A934-4150-ABEF-1E32F90A4157}" sibTransId="{B3DC55BA-E0A3-4090-AE0F-FE681946B518}"/>
    <dgm:cxn modelId="{78EC3ADD-AACA-4672-B770-09C2C0D76A6B}" srcId="{43C56101-A504-47F0-8F20-6F83EF2F17B5}" destId="{85D3FEDE-DB3E-4F30-A68B-7CD86E8CB273}" srcOrd="5" destOrd="0" parTransId="{179090AD-A049-4F63-9848-9ED46246AE07}" sibTransId="{0B55B594-2AB2-4E87-ACBD-CE21607C7DBC}"/>
    <dgm:cxn modelId="{8D59BC21-86D8-4F0F-A63A-8443081CACAE}" srcId="{43C56101-A504-47F0-8F20-6F83EF2F17B5}" destId="{1DB7566F-D439-455F-9FC2-93A629BB547F}" srcOrd="0" destOrd="0" parTransId="{59EFFF4F-FC53-4C48-9034-2723AD42EEF4}" sibTransId="{AEBD9E22-37FB-4801-948C-E7A92162ABC7}"/>
    <dgm:cxn modelId="{3249F27E-C1A0-49E3-A79F-2B1B94913D43}" type="presOf" srcId="{E4BC634C-70DA-489C-93E2-54BA04DD8D43}" destId="{3525CD9E-7974-405C-8098-D97753179A54}" srcOrd="0" destOrd="0" presId="urn:microsoft.com/office/officeart/2018/5/layout/IconLeafLabelList"/>
    <dgm:cxn modelId="{E47E427B-631B-4649-982E-E546F6948CDF}" type="presOf" srcId="{53423320-CBCE-4C3C-8994-16A4602A91B4}" destId="{F63B8FFE-A79B-4B1E-93D2-C1C8B37004B8}" srcOrd="0" destOrd="0" presId="urn:microsoft.com/office/officeart/2018/5/layout/IconLeafLabelList"/>
    <dgm:cxn modelId="{E17EE904-25C8-4C76-84ED-971F4370D37C}" type="presOf" srcId="{43C56101-A504-47F0-8F20-6F83EF2F17B5}" destId="{63D7786B-41E4-42A8-BAEA-F33ED783626C}" srcOrd="0" destOrd="0" presId="urn:microsoft.com/office/officeart/2018/5/layout/IconLeafLabelList"/>
    <dgm:cxn modelId="{C4E1B740-4365-421B-9FE0-C06246498015}" srcId="{43C56101-A504-47F0-8F20-6F83EF2F17B5}" destId="{B44FD2D5-DDC5-466E-B162-6E153F206B17}" srcOrd="4" destOrd="0" parTransId="{BB536807-8A2E-46B5-8B0B-0146839755B9}" sibTransId="{63FDC4E9-0EB5-4839-A665-95A304DFF46A}"/>
    <dgm:cxn modelId="{C2E5F587-6F02-4C4D-AF0B-6172D55E7F57}" type="presOf" srcId="{B44FD2D5-DDC5-466E-B162-6E153F206B17}" destId="{ABD807F9-CD1B-4E4C-B6D5-0AA310F4F8CC}" srcOrd="0" destOrd="0" presId="urn:microsoft.com/office/officeart/2018/5/layout/IconLeafLabelList"/>
    <dgm:cxn modelId="{187434F6-92C9-4C26-BE61-40EAECFEDE8B}" srcId="{43C56101-A504-47F0-8F20-6F83EF2F17B5}" destId="{7487A675-EFC3-400E-8BF9-C522FA20949C}" srcOrd="6" destOrd="0" parTransId="{02460FC4-65E0-4F50-A78B-2CD0626B5616}" sibTransId="{07E90A2F-0A1D-45C1-9C6F-ACCA135A52E3}"/>
    <dgm:cxn modelId="{1FA99A0A-D33E-450F-8C17-A29FB41C17A8}" type="presOf" srcId="{85D3FEDE-DB3E-4F30-A68B-7CD86E8CB273}" destId="{880589E7-DEB8-4D8C-8209-5A0023A0BB04}" srcOrd="0" destOrd="0" presId="urn:microsoft.com/office/officeart/2018/5/layout/IconLeafLabelList"/>
    <dgm:cxn modelId="{95B3F9C6-8351-4525-ACE6-572444A41024}" srcId="{43C56101-A504-47F0-8F20-6F83EF2F17B5}" destId="{E4BC634C-70DA-489C-93E2-54BA04DD8D43}" srcOrd="3" destOrd="0" parTransId="{A38B7592-173C-4DBC-9675-F525B9ABC1E1}" sibTransId="{5615013B-BFC5-4C5E-93DF-267F8CF56A82}"/>
    <dgm:cxn modelId="{A10DD6E7-07AF-4B5C-80B9-BB2C89F6C85F}" type="presParOf" srcId="{63D7786B-41E4-42A8-BAEA-F33ED783626C}" destId="{349A9855-78B5-483D-806A-2FD94212DBEB}" srcOrd="0" destOrd="0" presId="urn:microsoft.com/office/officeart/2018/5/layout/IconLeafLabelList"/>
    <dgm:cxn modelId="{4FAC39CF-0D67-4046-BAD7-E86E63F3E379}" type="presParOf" srcId="{349A9855-78B5-483D-806A-2FD94212DBEB}" destId="{4A2DAF12-9435-4EE1-8418-37F42784F11D}" srcOrd="0" destOrd="0" presId="urn:microsoft.com/office/officeart/2018/5/layout/IconLeafLabelList"/>
    <dgm:cxn modelId="{18130DD8-EA64-4649-A20C-0170B59C6FE6}" type="presParOf" srcId="{349A9855-78B5-483D-806A-2FD94212DBEB}" destId="{8DFA96A6-779F-4119-9B41-CCDDF4D8BE05}" srcOrd="1" destOrd="0" presId="urn:microsoft.com/office/officeart/2018/5/layout/IconLeafLabelList"/>
    <dgm:cxn modelId="{5898ADD8-0DDE-4EB0-ADC6-0C4DEE8D1BCF}" type="presParOf" srcId="{349A9855-78B5-483D-806A-2FD94212DBEB}" destId="{26FAAF6A-2C9B-4598-8CBB-3416D3A8FECE}" srcOrd="2" destOrd="0" presId="urn:microsoft.com/office/officeart/2018/5/layout/IconLeafLabelList"/>
    <dgm:cxn modelId="{56C83B45-AE58-45FA-9D5D-4C397D76B48D}" type="presParOf" srcId="{349A9855-78B5-483D-806A-2FD94212DBEB}" destId="{A390BB7B-D6FF-49B7-8AD6-5D173D8A440D}" srcOrd="3" destOrd="0" presId="urn:microsoft.com/office/officeart/2018/5/layout/IconLeafLabelList"/>
    <dgm:cxn modelId="{824BD17D-F7D6-43A5-A957-3A91C1D1D06A}" type="presParOf" srcId="{63D7786B-41E4-42A8-BAEA-F33ED783626C}" destId="{91BE5804-9893-41A6-B117-57830B6B508D}" srcOrd="1" destOrd="0" presId="urn:microsoft.com/office/officeart/2018/5/layout/IconLeafLabelList"/>
    <dgm:cxn modelId="{7858BC9C-23A3-4D1B-917B-F6811D2E6CB2}" type="presParOf" srcId="{63D7786B-41E4-42A8-BAEA-F33ED783626C}" destId="{A5020386-4E42-4712-AF89-520E986D8A78}" srcOrd="2" destOrd="0" presId="urn:microsoft.com/office/officeart/2018/5/layout/IconLeafLabelList"/>
    <dgm:cxn modelId="{8CA43201-862A-4EE7-8A54-B1F34CB74777}" type="presParOf" srcId="{A5020386-4E42-4712-AF89-520E986D8A78}" destId="{C48E26EA-F75D-4D32-ADFC-1C6108FF2A40}" srcOrd="0" destOrd="0" presId="urn:microsoft.com/office/officeart/2018/5/layout/IconLeafLabelList"/>
    <dgm:cxn modelId="{299DED01-C108-414B-8257-5E7167D4F07E}" type="presParOf" srcId="{A5020386-4E42-4712-AF89-520E986D8A78}" destId="{08873947-3AA4-4CE2-AC5D-8531DF3A5263}" srcOrd="1" destOrd="0" presId="urn:microsoft.com/office/officeart/2018/5/layout/IconLeafLabelList"/>
    <dgm:cxn modelId="{42759139-F403-49CE-B762-862D2D1BC538}" type="presParOf" srcId="{A5020386-4E42-4712-AF89-520E986D8A78}" destId="{1D302480-F8EF-40A2-A5BE-6FB449BA962E}" srcOrd="2" destOrd="0" presId="urn:microsoft.com/office/officeart/2018/5/layout/IconLeafLabelList"/>
    <dgm:cxn modelId="{44339DC5-1F0D-4359-A31D-98F36AFF5801}" type="presParOf" srcId="{A5020386-4E42-4712-AF89-520E986D8A78}" destId="{AF245940-CCD8-4DE8-B17A-99289EA125F2}" srcOrd="3" destOrd="0" presId="urn:microsoft.com/office/officeart/2018/5/layout/IconLeafLabelList"/>
    <dgm:cxn modelId="{5244D822-B900-4417-B6FF-EB7C5793DD10}" type="presParOf" srcId="{63D7786B-41E4-42A8-BAEA-F33ED783626C}" destId="{E57B4964-FCC2-4AE2-B6C6-2BBC8B7DA295}" srcOrd="3" destOrd="0" presId="urn:microsoft.com/office/officeart/2018/5/layout/IconLeafLabelList"/>
    <dgm:cxn modelId="{42779E1C-D0C4-4CE2-911A-5F39100DA890}" type="presParOf" srcId="{63D7786B-41E4-42A8-BAEA-F33ED783626C}" destId="{244BB5AE-9532-4630-A1C9-3414FFC3BD06}" srcOrd="4" destOrd="0" presId="urn:microsoft.com/office/officeart/2018/5/layout/IconLeafLabelList"/>
    <dgm:cxn modelId="{6285EC1F-B686-4572-B2B0-A2D4E2F819D0}" type="presParOf" srcId="{244BB5AE-9532-4630-A1C9-3414FFC3BD06}" destId="{7C7D7557-6B50-4A03-BB08-E1CF2140003B}" srcOrd="0" destOrd="0" presId="urn:microsoft.com/office/officeart/2018/5/layout/IconLeafLabelList"/>
    <dgm:cxn modelId="{131715C2-3C71-4E7B-B65C-B25C040AB8ED}" type="presParOf" srcId="{244BB5AE-9532-4630-A1C9-3414FFC3BD06}" destId="{915CFE9E-C268-4B24-A8B1-84BA4B2EDA83}" srcOrd="1" destOrd="0" presId="urn:microsoft.com/office/officeart/2018/5/layout/IconLeafLabelList"/>
    <dgm:cxn modelId="{FEAC1001-4486-4A54-8210-47ECAAAF89F9}" type="presParOf" srcId="{244BB5AE-9532-4630-A1C9-3414FFC3BD06}" destId="{9B39132F-85F8-4195-A00E-F44F5CC4FC70}" srcOrd="2" destOrd="0" presId="urn:microsoft.com/office/officeart/2018/5/layout/IconLeafLabelList"/>
    <dgm:cxn modelId="{FF4EF0FC-CD9F-4583-A8D1-AB0A5E5E0E65}" type="presParOf" srcId="{244BB5AE-9532-4630-A1C9-3414FFC3BD06}" destId="{F63B8FFE-A79B-4B1E-93D2-C1C8B37004B8}" srcOrd="3" destOrd="0" presId="urn:microsoft.com/office/officeart/2018/5/layout/IconLeafLabelList"/>
    <dgm:cxn modelId="{5CD84051-476C-41DD-B333-7E79EF6A5EC9}" type="presParOf" srcId="{63D7786B-41E4-42A8-BAEA-F33ED783626C}" destId="{BB9B60CA-D15F-4667-9EB5-A053274342BF}" srcOrd="5" destOrd="0" presId="urn:microsoft.com/office/officeart/2018/5/layout/IconLeafLabelList"/>
    <dgm:cxn modelId="{E8697220-EDDD-4487-B4CE-5C6DD07EC60C}" type="presParOf" srcId="{63D7786B-41E4-42A8-BAEA-F33ED783626C}" destId="{4576293D-DFD5-40AA-8FF1-A30505600903}" srcOrd="6" destOrd="0" presId="urn:microsoft.com/office/officeart/2018/5/layout/IconLeafLabelList"/>
    <dgm:cxn modelId="{74F73C58-DE83-49E2-8548-94FE0C2227E1}" type="presParOf" srcId="{4576293D-DFD5-40AA-8FF1-A30505600903}" destId="{5FA40917-11FC-4FFA-AF42-3D856BF807C7}" srcOrd="0" destOrd="0" presId="urn:microsoft.com/office/officeart/2018/5/layout/IconLeafLabelList"/>
    <dgm:cxn modelId="{DEA98843-80BD-4602-9CE6-E1591761250D}" type="presParOf" srcId="{4576293D-DFD5-40AA-8FF1-A30505600903}" destId="{71C3B040-9278-4A21-83BB-6B3A04BBA285}" srcOrd="1" destOrd="0" presId="urn:microsoft.com/office/officeart/2018/5/layout/IconLeafLabelList"/>
    <dgm:cxn modelId="{39EF5369-43DE-4E2B-AA3F-154B9214E8E6}" type="presParOf" srcId="{4576293D-DFD5-40AA-8FF1-A30505600903}" destId="{202F1C7A-5D3A-4881-B2D8-FABFE751420D}" srcOrd="2" destOrd="0" presId="urn:microsoft.com/office/officeart/2018/5/layout/IconLeafLabelList"/>
    <dgm:cxn modelId="{401E17CF-160B-43CF-9982-0598F90E5AE0}" type="presParOf" srcId="{4576293D-DFD5-40AA-8FF1-A30505600903}" destId="{3525CD9E-7974-405C-8098-D97753179A54}" srcOrd="3" destOrd="0" presId="urn:microsoft.com/office/officeart/2018/5/layout/IconLeafLabelList"/>
    <dgm:cxn modelId="{2B5D0E37-5587-424E-8EB5-F0AC55EFF65F}" type="presParOf" srcId="{63D7786B-41E4-42A8-BAEA-F33ED783626C}" destId="{6CA2DCD5-0DB9-40E7-8E48-916C3B0602AB}" srcOrd="7" destOrd="0" presId="urn:microsoft.com/office/officeart/2018/5/layout/IconLeafLabelList"/>
    <dgm:cxn modelId="{40909CEC-3FA3-4EF9-B4D1-08B8BF8A2829}" type="presParOf" srcId="{63D7786B-41E4-42A8-BAEA-F33ED783626C}" destId="{71BB160C-1AD0-40E9-9A65-9CBD419FEDD6}" srcOrd="8" destOrd="0" presId="urn:microsoft.com/office/officeart/2018/5/layout/IconLeafLabelList"/>
    <dgm:cxn modelId="{6F2971E2-8CCF-4CA0-B9FB-645B0C17A448}" type="presParOf" srcId="{71BB160C-1AD0-40E9-9A65-9CBD419FEDD6}" destId="{E6BE8CA0-F926-4894-8D99-967B9E1B449F}" srcOrd="0" destOrd="0" presId="urn:microsoft.com/office/officeart/2018/5/layout/IconLeafLabelList"/>
    <dgm:cxn modelId="{CBBD8564-B72C-4A00-91D0-839B33D975DB}" type="presParOf" srcId="{71BB160C-1AD0-40E9-9A65-9CBD419FEDD6}" destId="{F6B29887-0736-4BDA-A315-FEBAD98D1C96}" srcOrd="1" destOrd="0" presId="urn:microsoft.com/office/officeart/2018/5/layout/IconLeafLabelList"/>
    <dgm:cxn modelId="{A54C09BB-4427-4E85-89A1-0FA0823ADBEB}" type="presParOf" srcId="{71BB160C-1AD0-40E9-9A65-9CBD419FEDD6}" destId="{22FB3592-6B61-4CED-8209-ED72657ECCD1}" srcOrd="2" destOrd="0" presId="urn:microsoft.com/office/officeart/2018/5/layout/IconLeafLabelList"/>
    <dgm:cxn modelId="{97A4218A-F5C1-4605-827E-20FAFB89A841}" type="presParOf" srcId="{71BB160C-1AD0-40E9-9A65-9CBD419FEDD6}" destId="{ABD807F9-CD1B-4E4C-B6D5-0AA310F4F8CC}" srcOrd="3" destOrd="0" presId="urn:microsoft.com/office/officeart/2018/5/layout/IconLeafLabelList"/>
    <dgm:cxn modelId="{4DB32A40-00B8-4550-8F86-1F0264FCCA91}" type="presParOf" srcId="{63D7786B-41E4-42A8-BAEA-F33ED783626C}" destId="{F2D831FA-4389-4719-9410-B2AD06033D6B}" srcOrd="9" destOrd="0" presId="urn:microsoft.com/office/officeart/2018/5/layout/IconLeafLabelList"/>
    <dgm:cxn modelId="{C2E307B3-0283-4FE2-B3C6-69603AD64569}" type="presParOf" srcId="{63D7786B-41E4-42A8-BAEA-F33ED783626C}" destId="{4A5391FF-F3D3-4385-9FFA-B43A9E94A76E}" srcOrd="10" destOrd="0" presId="urn:microsoft.com/office/officeart/2018/5/layout/IconLeafLabelList"/>
    <dgm:cxn modelId="{7648FD93-9666-44E6-9024-784D8D848808}" type="presParOf" srcId="{4A5391FF-F3D3-4385-9FFA-B43A9E94A76E}" destId="{BF961092-B1B8-48DD-9420-02BC619DC07B}" srcOrd="0" destOrd="0" presId="urn:microsoft.com/office/officeart/2018/5/layout/IconLeafLabelList"/>
    <dgm:cxn modelId="{F289B899-C1D6-4571-ACBB-5A901F12F246}" type="presParOf" srcId="{4A5391FF-F3D3-4385-9FFA-B43A9E94A76E}" destId="{6AC8B56B-7A7F-4ED6-979C-E8F6B3F6FB27}" srcOrd="1" destOrd="0" presId="urn:microsoft.com/office/officeart/2018/5/layout/IconLeafLabelList"/>
    <dgm:cxn modelId="{DC8D40B1-D2A6-470D-AD67-BF1C0F05EEDC}" type="presParOf" srcId="{4A5391FF-F3D3-4385-9FFA-B43A9E94A76E}" destId="{93E2DC61-8F1B-4550-A301-A834E72E9844}" srcOrd="2" destOrd="0" presId="urn:microsoft.com/office/officeart/2018/5/layout/IconLeafLabelList"/>
    <dgm:cxn modelId="{9E4FADC6-D76B-48B9-82CB-40BB575B3BD6}" type="presParOf" srcId="{4A5391FF-F3D3-4385-9FFA-B43A9E94A76E}" destId="{880589E7-DEB8-4D8C-8209-5A0023A0BB04}" srcOrd="3" destOrd="0" presId="urn:microsoft.com/office/officeart/2018/5/layout/IconLeafLabelList"/>
    <dgm:cxn modelId="{D0CAAF8A-479C-4385-A7D9-AEB57AAA2347}" type="presParOf" srcId="{63D7786B-41E4-42A8-BAEA-F33ED783626C}" destId="{106BAE9A-A4C3-48AE-92CB-8BC9A6BF2FBB}" srcOrd="11" destOrd="0" presId="urn:microsoft.com/office/officeart/2018/5/layout/IconLeafLabelList"/>
    <dgm:cxn modelId="{A2593CF9-D050-4E20-9193-643929AF97A8}" type="presParOf" srcId="{63D7786B-41E4-42A8-BAEA-F33ED783626C}" destId="{25878F2D-0974-4407-99DF-96161E0BCEC7}" srcOrd="12" destOrd="0" presId="urn:microsoft.com/office/officeart/2018/5/layout/IconLeafLabelList"/>
    <dgm:cxn modelId="{4A431C8F-45DD-4F32-B417-21909360293A}" type="presParOf" srcId="{25878F2D-0974-4407-99DF-96161E0BCEC7}" destId="{89F8C0C0-F2D7-40C4-B427-971242BC28B9}" srcOrd="0" destOrd="0" presId="urn:microsoft.com/office/officeart/2018/5/layout/IconLeafLabelList"/>
    <dgm:cxn modelId="{8AA1729E-C3EB-4EC5-B791-661F4252D77F}" type="presParOf" srcId="{25878F2D-0974-4407-99DF-96161E0BCEC7}" destId="{7DE885D4-4758-456D-AE16-5AC7ED17EDCC}" srcOrd="1" destOrd="0" presId="urn:microsoft.com/office/officeart/2018/5/layout/IconLeafLabelList"/>
    <dgm:cxn modelId="{4711E84E-F0DC-48EF-AF82-57D909B978E7}" type="presParOf" srcId="{25878F2D-0974-4407-99DF-96161E0BCEC7}" destId="{AD467552-498D-47BB-80C8-FE5297B2FDB2}" srcOrd="2" destOrd="0" presId="urn:microsoft.com/office/officeart/2018/5/layout/IconLeafLabelList"/>
    <dgm:cxn modelId="{5B67D8B6-7AF1-4B5D-ACC1-16AAB002EA98}" type="presParOf" srcId="{25878F2D-0974-4407-99DF-96161E0BCEC7}" destId="{9B01E1EF-CD3F-4726-9149-04BC2CD5E37D}" srcOrd="3" destOrd="0" presId="urn:microsoft.com/office/officeart/2018/5/layout/IconLeaf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F0FC066-F006-46E9-AD79-CD7F9FA24706}" type="doc">
      <dgm:prSet loTypeId="urn:microsoft.com/office/officeart/2005/8/layout/chevron1" loCatId="process" qsTypeId="urn:microsoft.com/office/officeart/2005/8/quickstyle/simple1" qsCatId="simple" csTypeId="urn:microsoft.com/office/officeart/2005/8/colors/colorful1" csCatId="colorful" phldr="1"/>
      <dgm:spPr/>
      <dgm:t>
        <a:bodyPr/>
        <a:lstStyle/>
        <a:p>
          <a:pPr rtl="1"/>
          <a:endParaRPr lang="ar-BH"/>
        </a:p>
      </dgm:t>
    </dgm:pt>
    <dgm:pt modelId="{CA62EFB7-1D2E-4BE3-A356-987BD754BF02}">
      <dgm:prSet phldrT="[Text]" phldr="0" custT="1"/>
      <dgm:spPr/>
      <dgm:t>
        <a:bodyPr/>
        <a:lstStyle/>
        <a:p>
          <a:pPr algn="ctr" rtl="0"/>
          <a:r>
            <a:rPr lang="en-US" sz="1600" b="1" i="0" u="none" strike="noStrike" kern="1200" cap="none" dirty="0">
              <a:solidFill>
                <a:schemeClr val="bg1"/>
              </a:solidFill>
              <a:latin typeface="Sitka Text Semibold"/>
              <a:ea typeface="Roboto"/>
              <a:cs typeface="Roboto"/>
              <a:sym typeface="Arial"/>
            </a:rPr>
            <a:t>Raspbian Mirror</a:t>
          </a:r>
          <a:endParaRPr lang="ar-BH" sz="1600" b="1" i="0" u="none" strike="noStrike" kern="1200" cap="none" dirty="0">
            <a:solidFill>
              <a:schemeClr val="bg1"/>
            </a:solidFill>
            <a:latin typeface="Sitka Text Semibold"/>
            <a:ea typeface="Roboto"/>
            <a:cs typeface="Roboto"/>
            <a:sym typeface="Arial"/>
          </a:endParaRPr>
        </a:p>
      </dgm:t>
    </dgm:pt>
    <dgm:pt modelId="{8E11CA69-324A-4348-B8AF-176D6329E251}" type="parTrans" cxnId="{A6D6F51E-04DC-42EA-BEBC-8065280FE3FD}">
      <dgm:prSet/>
      <dgm:spPr/>
      <dgm:t>
        <a:bodyPr/>
        <a:lstStyle/>
        <a:p>
          <a:pPr algn="l" rtl="0"/>
          <a:endParaRPr lang="ar-BH"/>
        </a:p>
      </dgm:t>
    </dgm:pt>
    <dgm:pt modelId="{E40A1105-6651-4D77-8496-DF4D4E0DBF2D}" type="sibTrans" cxnId="{A6D6F51E-04DC-42EA-BEBC-8065280FE3FD}">
      <dgm:prSet/>
      <dgm:spPr/>
      <dgm:t>
        <a:bodyPr/>
        <a:lstStyle/>
        <a:p>
          <a:pPr algn="l" rtl="0"/>
          <a:endParaRPr lang="ar-BH"/>
        </a:p>
      </dgm:t>
    </dgm:pt>
    <dgm:pt modelId="{B09F7A44-CE41-4174-A0BB-DB3B58B39D43}">
      <dgm:prSet phldrT="[Text]" custT="1"/>
      <dgm:spPr/>
      <dgm:t>
        <a:bodyPr/>
        <a:lstStyle/>
        <a:p>
          <a:pPr algn="l" rtl="0"/>
          <a:r>
            <a:rPr lang="en-US" sz="2300" b="0" i="0" dirty="0">
              <a:latin typeface="Fira Sans Extra Condensed"/>
            </a:rPr>
            <a:t>Remote server hosting a copy of the Raspbian OS and its packages</a:t>
          </a:r>
          <a:endParaRPr lang="ar-BH" sz="2300" dirty="0">
            <a:latin typeface="Fira Sans Extra Condensed"/>
          </a:endParaRPr>
        </a:p>
      </dgm:t>
    </dgm:pt>
    <dgm:pt modelId="{37A19DE3-0F5C-44D2-B86D-70A6CEFEA375}" type="parTrans" cxnId="{0074D759-8D01-47E1-BF64-6F92619BB71E}">
      <dgm:prSet/>
      <dgm:spPr/>
      <dgm:t>
        <a:bodyPr/>
        <a:lstStyle/>
        <a:p>
          <a:pPr algn="l" rtl="0"/>
          <a:endParaRPr lang="ar-BH"/>
        </a:p>
      </dgm:t>
    </dgm:pt>
    <dgm:pt modelId="{6B1955B1-4C80-4FE2-828A-06EBDCBB313D}" type="sibTrans" cxnId="{0074D759-8D01-47E1-BF64-6F92619BB71E}">
      <dgm:prSet/>
      <dgm:spPr/>
      <dgm:t>
        <a:bodyPr/>
        <a:lstStyle/>
        <a:p>
          <a:pPr algn="l" rtl="0"/>
          <a:endParaRPr lang="ar-BH"/>
        </a:p>
      </dgm:t>
    </dgm:pt>
    <dgm:pt modelId="{E9759FB3-70EE-4047-B3C8-BC42A88BD417}">
      <dgm:prSet phldrT="[Text]" custT="1"/>
      <dgm:spPr/>
      <dgm:t>
        <a:bodyPr/>
        <a:lstStyle/>
        <a:p>
          <a:pPr marL="0" lvl="0" indent="0" algn="ctr" defTabSz="800100" rtl="0">
            <a:lnSpc>
              <a:spcPct val="90000"/>
            </a:lnSpc>
            <a:spcBef>
              <a:spcPct val="0"/>
            </a:spcBef>
            <a:spcAft>
              <a:spcPct val="35000"/>
            </a:spcAft>
            <a:buNone/>
          </a:pPr>
          <a:r>
            <a:rPr lang="en-US" sz="1600" b="1" i="0" u="none" strike="noStrike" kern="1200" cap="none" dirty="0" err="1">
              <a:solidFill>
                <a:prstClr val="white"/>
              </a:solidFill>
              <a:latin typeface="Sitka Text Semibold"/>
              <a:ea typeface="Roboto"/>
              <a:cs typeface="Roboto"/>
            </a:rPr>
            <a:t>PiCamera</a:t>
          </a:r>
          <a:endParaRPr lang="ar-BH" sz="1800" b="1" i="0" u="none" strike="noStrike" kern="1200" cap="none" dirty="0">
            <a:solidFill>
              <a:prstClr val="white"/>
            </a:solidFill>
            <a:latin typeface="Sitka Text Semibold"/>
            <a:ea typeface="Roboto"/>
            <a:cs typeface="Roboto"/>
          </a:endParaRPr>
        </a:p>
      </dgm:t>
    </dgm:pt>
    <dgm:pt modelId="{737EE92B-241B-4207-A232-E213E87C1E5D}" type="parTrans" cxnId="{D91CD414-182D-4829-8307-8992C89B9E3A}">
      <dgm:prSet/>
      <dgm:spPr/>
      <dgm:t>
        <a:bodyPr/>
        <a:lstStyle/>
        <a:p>
          <a:pPr algn="l" rtl="0"/>
          <a:endParaRPr lang="ar-BH"/>
        </a:p>
      </dgm:t>
    </dgm:pt>
    <dgm:pt modelId="{373EC6F8-D2D2-44E9-971D-03B10DB74323}" type="sibTrans" cxnId="{D91CD414-182D-4829-8307-8992C89B9E3A}">
      <dgm:prSet/>
      <dgm:spPr/>
      <dgm:t>
        <a:bodyPr/>
        <a:lstStyle/>
        <a:p>
          <a:pPr algn="l" rtl="0"/>
          <a:endParaRPr lang="ar-BH"/>
        </a:p>
      </dgm:t>
    </dgm:pt>
    <dgm:pt modelId="{98962B7B-1AC5-4FB3-9631-19A0AB3FD2DE}">
      <dgm:prSet phldrT="[Text]" custT="1"/>
      <dgm:spPr/>
      <dgm:t>
        <a:bodyPr/>
        <a:lstStyle/>
        <a:p>
          <a:pPr marL="228600" lvl="1" indent="-228600" algn="l" defTabSz="1022350" rtl="0">
            <a:lnSpc>
              <a:spcPct val="90000"/>
            </a:lnSpc>
            <a:spcBef>
              <a:spcPct val="0"/>
            </a:spcBef>
            <a:spcAft>
              <a:spcPct val="15000"/>
            </a:spcAft>
            <a:buChar char="•"/>
          </a:pPr>
          <a:r>
            <a:rPr lang="en-US" sz="2300" b="0" i="0" kern="1200" dirty="0">
              <a:solidFill>
                <a:prstClr val="black">
                  <a:hueOff val="0"/>
                  <a:satOff val="0"/>
                  <a:lumOff val="0"/>
                  <a:alphaOff val="0"/>
                </a:prstClr>
              </a:solidFill>
              <a:latin typeface="Fira Sans Extra Condensed"/>
              <a:ea typeface="+mn-ea"/>
              <a:cs typeface="+mn-cs"/>
            </a:rPr>
            <a:t>Install the IP camera package</a:t>
          </a:r>
          <a:endParaRPr lang="ar-BH" sz="2300" b="0" i="0" kern="1200" dirty="0">
            <a:solidFill>
              <a:prstClr val="black">
                <a:hueOff val="0"/>
                <a:satOff val="0"/>
                <a:lumOff val="0"/>
                <a:alphaOff val="0"/>
              </a:prstClr>
            </a:solidFill>
            <a:latin typeface="Fira Sans Extra Condensed"/>
            <a:ea typeface="+mn-ea"/>
            <a:cs typeface="+mn-cs"/>
          </a:endParaRPr>
        </a:p>
      </dgm:t>
    </dgm:pt>
    <dgm:pt modelId="{B37459DC-300B-456D-913F-0D9AD98EAAE5}" type="parTrans" cxnId="{6F461468-2861-4773-B277-74D5B0DFD991}">
      <dgm:prSet/>
      <dgm:spPr/>
      <dgm:t>
        <a:bodyPr/>
        <a:lstStyle/>
        <a:p>
          <a:pPr algn="l" rtl="0"/>
          <a:endParaRPr lang="ar-BH"/>
        </a:p>
      </dgm:t>
    </dgm:pt>
    <dgm:pt modelId="{5AD92B14-A91F-47DB-8658-8B0392B0561E}" type="sibTrans" cxnId="{6F461468-2861-4773-B277-74D5B0DFD991}">
      <dgm:prSet/>
      <dgm:spPr/>
      <dgm:t>
        <a:bodyPr/>
        <a:lstStyle/>
        <a:p>
          <a:pPr algn="l" rtl="0"/>
          <a:endParaRPr lang="ar-BH"/>
        </a:p>
      </dgm:t>
    </dgm:pt>
    <dgm:pt modelId="{792E3B39-D93E-4E3B-A541-DD401474C5FE}">
      <dgm:prSet phldrT="[Text]" custT="1"/>
      <dgm:spPr/>
      <dgm:t>
        <a:bodyPr/>
        <a:lstStyle/>
        <a:p>
          <a:pPr marL="0" lvl="0" indent="0" algn="ctr" defTabSz="800100" rtl="0">
            <a:lnSpc>
              <a:spcPct val="90000"/>
            </a:lnSpc>
            <a:spcBef>
              <a:spcPct val="0"/>
            </a:spcBef>
            <a:spcAft>
              <a:spcPct val="35000"/>
            </a:spcAft>
            <a:buNone/>
          </a:pPr>
          <a:r>
            <a:rPr lang="en-US" sz="1600" b="1" i="0" u="none" strike="noStrike" kern="1200" cap="none" dirty="0">
              <a:solidFill>
                <a:prstClr val="white"/>
              </a:solidFill>
              <a:latin typeface="Sitka Text Semibold"/>
              <a:ea typeface="Roboto"/>
              <a:cs typeface="Roboto"/>
            </a:rPr>
            <a:t>Packages and Dependences</a:t>
          </a:r>
          <a:endParaRPr lang="ar-BH" sz="1600" b="1" i="0" u="none" strike="noStrike" kern="1200" cap="none" dirty="0">
            <a:solidFill>
              <a:prstClr val="white"/>
            </a:solidFill>
            <a:latin typeface="Sitka Text Semibold"/>
            <a:ea typeface="Roboto"/>
            <a:cs typeface="Roboto"/>
          </a:endParaRPr>
        </a:p>
      </dgm:t>
    </dgm:pt>
    <dgm:pt modelId="{A8E021D4-9F48-4096-AC79-5A9D8C136065}" type="parTrans" cxnId="{B299C0F5-D67F-4AB7-B014-E8B3F074CCD7}">
      <dgm:prSet/>
      <dgm:spPr/>
      <dgm:t>
        <a:bodyPr/>
        <a:lstStyle/>
        <a:p>
          <a:pPr algn="l" rtl="0"/>
          <a:endParaRPr lang="ar-BH"/>
        </a:p>
      </dgm:t>
    </dgm:pt>
    <dgm:pt modelId="{00EC6E41-8561-490A-893F-898674960F29}" type="sibTrans" cxnId="{B299C0F5-D67F-4AB7-B014-E8B3F074CCD7}">
      <dgm:prSet/>
      <dgm:spPr/>
      <dgm:t>
        <a:bodyPr/>
        <a:lstStyle/>
        <a:p>
          <a:pPr algn="l" rtl="0"/>
          <a:endParaRPr lang="ar-BH"/>
        </a:p>
      </dgm:t>
    </dgm:pt>
    <dgm:pt modelId="{A2E88CEE-AB26-487D-8C19-2CCC8BD12388}">
      <dgm:prSet phldrT="[Text]" custT="1"/>
      <dgm:spPr/>
      <dgm:t>
        <a:bodyPr/>
        <a:lstStyle/>
        <a:p>
          <a:pPr algn="l" rtl="0"/>
          <a:r>
            <a:rPr lang="en-US" sz="2300" b="0" i="0" kern="1200" dirty="0">
              <a:solidFill>
                <a:prstClr val="black">
                  <a:hueOff val="0"/>
                  <a:satOff val="0"/>
                  <a:lumOff val="0"/>
                  <a:alphaOff val="0"/>
                </a:prstClr>
              </a:solidFill>
              <a:latin typeface="Fira Sans Extra Condensed"/>
              <a:ea typeface="+mn-ea"/>
              <a:cs typeface="+mn-cs"/>
            </a:rPr>
            <a:t> TensorFlow 2.4.0</a:t>
          </a:r>
          <a:endParaRPr lang="ar-BH" sz="2300" b="0" i="0" kern="1200" dirty="0">
            <a:solidFill>
              <a:prstClr val="black">
                <a:hueOff val="0"/>
                <a:satOff val="0"/>
                <a:lumOff val="0"/>
                <a:alphaOff val="0"/>
              </a:prstClr>
            </a:solidFill>
            <a:latin typeface="Fira Sans Extra Condensed"/>
            <a:ea typeface="+mn-ea"/>
            <a:cs typeface="+mn-cs"/>
          </a:endParaRPr>
        </a:p>
      </dgm:t>
    </dgm:pt>
    <dgm:pt modelId="{211D87A5-2C1E-46B1-80EC-6C160E4DAE43}" type="parTrans" cxnId="{54EF59C8-73B8-4EE5-BD06-051F677C03C2}">
      <dgm:prSet/>
      <dgm:spPr/>
      <dgm:t>
        <a:bodyPr/>
        <a:lstStyle/>
        <a:p>
          <a:pPr algn="l" rtl="0"/>
          <a:endParaRPr lang="ar-BH"/>
        </a:p>
      </dgm:t>
    </dgm:pt>
    <dgm:pt modelId="{BFC906CE-8EFD-41FA-B57A-D775C37829DA}" type="sibTrans" cxnId="{54EF59C8-73B8-4EE5-BD06-051F677C03C2}">
      <dgm:prSet/>
      <dgm:spPr/>
      <dgm:t>
        <a:bodyPr/>
        <a:lstStyle/>
        <a:p>
          <a:pPr algn="l" rtl="0"/>
          <a:endParaRPr lang="ar-BH"/>
        </a:p>
      </dgm:t>
    </dgm:pt>
    <dgm:pt modelId="{9D377DFE-A938-47FF-92B3-10CC2CC8601C}">
      <dgm:prSet custT="1"/>
      <dgm:spPr/>
      <dgm:t>
        <a:bodyPr/>
        <a:lstStyle/>
        <a:p>
          <a:pPr algn="ctr" rtl="0"/>
          <a:r>
            <a:rPr lang="en-US" sz="1600" b="1" i="0" u="none" strike="noStrike" kern="1200" cap="none" dirty="0">
              <a:solidFill>
                <a:prstClr val="white"/>
              </a:solidFill>
              <a:latin typeface="Sitka Text Semibold"/>
              <a:ea typeface="Roboto"/>
              <a:cs typeface="Roboto"/>
            </a:rPr>
            <a:t>Space</a:t>
          </a:r>
          <a:r>
            <a:rPr lang="en-US" sz="2300" kern="1200" dirty="0">
              <a:latin typeface="Sitka Text Semibold"/>
            </a:rPr>
            <a:t> </a:t>
          </a:r>
          <a:endParaRPr lang="ar-BH" sz="2300" kern="1200" dirty="0">
            <a:latin typeface="Sitka Text Semibold"/>
          </a:endParaRPr>
        </a:p>
      </dgm:t>
    </dgm:pt>
    <dgm:pt modelId="{7C0E7081-F15D-494A-BEC0-3BE56943B778}" type="parTrans" cxnId="{302CDE5A-7AD9-4F23-B315-C1642B9D5B37}">
      <dgm:prSet/>
      <dgm:spPr/>
      <dgm:t>
        <a:bodyPr/>
        <a:lstStyle/>
        <a:p>
          <a:pPr algn="l" rtl="0"/>
          <a:endParaRPr lang="ar-BH"/>
        </a:p>
      </dgm:t>
    </dgm:pt>
    <dgm:pt modelId="{3BE40A04-6094-44DF-B04E-9AE087EB3062}" type="sibTrans" cxnId="{302CDE5A-7AD9-4F23-B315-C1642B9D5B37}">
      <dgm:prSet/>
      <dgm:spPr/>
      <dgm:t>
        <a:bodyPr/>
        <a:lstStyle/>
        <a:p>
          <a:pPr algn="l" rtl="0"/>
          <a:endParaRPr lang="ar-BH"/>
        </a:p>
      </dgm:t>
    </dgm:pt>
    <dgm:pt modelId="{411BE932-36B0-44EC-9EB3-2B890A6B3061}">
      <dgm:prSet custT="1"/>
      <dgm:spPr/>
      <dgm:t>
        <a:bodyPr/>
        <a:lstStyle/>
        <a:p>
          <a:pPr algn="l" rtl="0"/>
          <a:r>
            <a:rPr lang="en-US" sz="2300" b="0" i="0" kern="1200" dirty="0">
              <a:solidFill>
                <a:prstClr val="black">
                  <a:hueOff val="0"/>
                  <a:satOff val="0"/>
                  <a:lumOff val="0"/>
                  <a:alphaOff val="0"/>
                </a:prstClr>
              </a:solidFill>
              <a:latin typeface="Fira Sans Extra Condensed"/>
              <a:ea typeface="+mn-ea"/>
              <a:cs typeface="+mn-cs"/>
            </a:rPr>
            <a:t> OpenCV 4.7.0.72</a:t>
          </a:r>
          <a:endParaRPr lang="ar-BH" sz="2300" b="0" i="0" kern="1200" dirty="0">
            <a:solidFill>
              <a:prstClr val="black">
                <a:hueOff val="0"/>
                <a:satOff val="0"/>
                <a:lumOff val="0"/>
                <a:alphaOff val="0"/>
              </a:prstClr>
            </a:solidFill>
            <a:latin typeface="Fira Sans Extra Condensed"/>
            <a:ea typeface="+mn-ea"/>
            <a:cs typeface="+mn-cs"/>
          </a:endParaRPr>
        </a:p>
      </dgm:t>
    </dgm:pt>
    <dgm:pt modelId="{66ECD6B1-CFE4-4524-8916-359DD6A92052}" type="parTrans" cxnId="{9CC321B9-BA5F-4651-B2C8-569B95FBFB00}">
      <dgm:prSet/>
      <dgm:spPr/>
      <dgm:t>
        <a:bodyPr/>
        <a:lstStyle/>
        <a:p>
          <a:pPr algn="l" rtl="0"/>
          <a:endParaRPr lang="ar-BH"/>
        </a:p>
      </dgm:t>
    </dgm:pt>
    <dgm:pt modelId="{CC3938C4-9A0D-4FA2-AE7F-F662C30B4EE8}" type="sibTrans" cxnId="{9CC321B9-BA5F-4651-B2C8-569B95FBFB00}">
      <dgm:prSet/>
      <dgm:spPr/>
      <dgm:t>
        <a:bodyPr/>
        <a:lstStyle/>
        <a:p>
          <a:pPr algn="l" rtl="0"/>
          <a:endParaRPr lang="ar-BH"/>
        </a:p>
      </dgm:t>
    </dgm:pt>
    <dgm:pt modelId="{EE85719A-B777-469B-BAF5-0642505815F3}">
      <dgm:prSet custT="1"/>
      <dgm:spPr/>
      <dgm:t>
        <a:bodyPr/>
        <a:lstStyle/>
        <a:p>
          <a:pPr algn="l" rtl="0"/>
          <a:r>
            <a:rPr lang="en-US" sz="2300" b="0" i="0" kern="1200" dirty="0">
              <a:solidFill>
                <a:prstClr val="black">
                  <a:hueOff val="0"/>
                  <a:satOff val="0"/>
                  <a:lumOff val="0"/>
                  <a:alphaOff val="0"/>
                </a:prstClr>
              </a:solidFill>
              <a:latin typeface="Fira Sans Extra Condensed"/>
              <a:ea typeface="+mn-ea"/>
              <a:cs typeface="+mn-cs"/>
            </a:rPr>
            <a:t> matplotlib 3.5.0</a:t>
          </a:r>
          <a:endParaRPr lang="ar-BH" sz="2300" b="0" i="0" kern="1200" dirty="0">
            <a:solidFill>
              <a:prstClr val="black">
                <a:hueOff val="0"/>
                <a:satOff val="0"/>
                <a:lumOff val="0"/>
                <a:alphaOff val="0"/>
              </a:prstClr>
            </a:solidFill>
            <a:latin typeface="Fira Sans Extra Condensed"/>
            <a:ea typeface="+mn-ea"/>
            <a:cs typeface="+mn-cs"/>
          </a:endParaRPr>
        </a:p>
      </dgm:t>
    </dgm:pt>
    <dgm:pt modelId="{4DF50AB6-C530-4616-9CAC-BBCBE0F9DE91}" type="parTrans" cxnId="{F0D82968-F51E-4CDB-8D1F-8A35E2EDF43D}">
      <dgm:prSet/>
      <dgm:spPr/>
      <dgm:t>
        <a:bodyPr/>
        <a:lstStyle/>
        <a:p>
          <a:pPr algn="l" rtl="0"/>
          <a:endParaRPr lang="ar-BH"/>
        </a:p>
      </dgm:t>
    </dgm:pt>
    <dgm:pt modelId="{80434034-4433-4EC0-82C2-292E7B010E10}" type="sibTrans" cxnId="{F0D82968-F51E-4CDB-8D1F-8A35E2EDF43D}">
      <dgm:prSet/>
      <dgm:spPr/>
      <dgm:t>
        <a:bodyPr/>
        <a:lstStyle/>
        <a:p>
          <a:pPr algn="l" rtl="0"/>
          <a:endParaRPr lang="ar-BH"/>
        </a:p>
      </dgm:t>
    </dgm:pt>
    <dgm:pt modelId="{FD9C77AC-D9E1-4802-BCF6-FBBA06BF3178}">
      <dgm:prSet custT="1"/>
      <dgm:spPr/>
      <dgm:t>
        <a:bodyPr/>
        <a:lstStyle/>
        <a:p>
          <a:pPr algn="l" rtl="0"/>
          <a:r>
            <a:rPr lang="en-US" sz="2300" b="0" i="0" kern="1200" dirty="0">
              <a:solidFill>
                <a:prstClr val="black">
                  <a:hueOff val="0"/>
                  <a:satOff val="0"/>
                  <a:lumOff val="0"/>
                  <a:alphaOff val="0"/>
                </a:prstClr>
              </a:solidFill>
              <a:latin typeface="Fira Sans Extra Condensed"/>
              <a:ea typeface="+mn-ea"/>
              <a:cs typeface="+mn-cs"/>
            </a:rPr>
            <a:t> scikit-learn0.24.2</a:t>
          </a:r>
          <a:endParaRPr lang="ar-BH" sz="2300" b="0" i="0" kern="1200" dirty="0">
            <a:solidFill>
              <a:prstClr val="black">
                <a:hueOff val="0"/>
                <a:satOff val="0"/>
                <a:lumOff val="0"/>
                <a:alphaOff val="0"/>
              </a:prstClr>
            </a:solidFill>
            <a:latin typeface="Fira Sans Extra Condensed"/>
            <a:ea typeface="+mn-ea"/>
            <a:cs typeface="+mn-cs"/>
          </a:endParaRPr>
        </a:p>
      </dgm:t>
    </dgm:pt>
    <dgm:pt modelId="{4DB305F8-1916-4260-B025-80D1FF1C878F}" type="parTrans" cxnId="{BC811A97-BE44-422F-9CD7-A9D7AA3628EB}">
      <dgm:prSet/>
      <dgm:spPr/>
      <dgm:t>
        <a:bodyPr/>
        <a:lstStyle/>
        <a:p>
          <a:pPr algn="l" rtl="0"/>
          <a:endParaRPr lang="ar-BH"/>
        </a:p>
      </dgm:t>
    </dgm:pt>
    <dgm:pt modelId="{D84C51CE-7C35-4F7A-8FBC-E95C2199A8C4}" type="sibTrans" cxnId="{BC811A97-BE44-422F-9CD7-A9D7AA3628EB}">
      <dgm:prSet/>
      <dgm:spPr/>
      <dgm:t>
        <a:bodyPr/>
        <a:lstStyle/>
        <a:p>
          <a:pPr algn="l" rtl="0"/>
          <a:endParaRPr lang="ar-BH"/>
        </a:p>
      </dgm:t>
    </dgm:pt>
    <dgm:pt modelId="{34992A8D-CEDD-4EC3-B2B5-10172C9B74F1}">
      <dgm:prSet custT="1"/>
      <dgm:spPr/>
      <dgm:t>
        <a:bodyPr/>
        <a:lstStyle/>
        <a:p>
          <a:pPr algn="l" rtl="0"/>
          <a:r>
            <a:rPr lang="en-US" sz="2300" b="0" i="0" kern="1200" dirty="0">
              <a:solidFill>
                <a:prstClr val="black">
                  <a:hueOff val="0"/>
                  <a:satOff val="0"/>
                  <a:lumOff val="0"/>
                  <a:alphaOff val="0"/>
                </a:prstClr>
              </a:solidFill>
              <a:latin typeface="Fira Sans Extra Condensed"/>
              <a:ea typeface="+mn-ea"/>
              <a:cs typeface="+mn-cs"/>
            </a:rPr>
            <a:t> NumPy1.21.6</a:t>
          </a:r>
          <a:endParaRPr lang="ar-BH" sz="2300" b="0" i="0" kern="1200" dirty="0">
            <a:solidFill>
              <a:prstClr val="black">
                <a:hueOff val="0"/>
                <a:satOff val="0"/>
                <a:lumOff val="0"/>
                <a:alphaOff val="0"/>
              </a:prstClr>
            </a:solidFill>
            <a:latin typeface="Fira Sans Extra Condensed"/>
            <a:ea typeface="+mn-ea"/>
            <a:cs typeface="+mn-cs"/>
          </a:endParaRPr>
        </a:p>
      </dgm:t>
    </dgm:pt>
    <dgm:pt modelId="{FF9EE84E-E134-4043-9825-26F2C5E123BB}" type="parTrans" cxnId="{0E86E671-C6CC-49CF-BC7A-F3F003CB312C}">
      <dgm:prSet/>
      <dgm:spPr/>
      <dgm:t>
        <a:bodyPr/>
        <a:lstStyle/>
        <a:p>
          <a:pPr algn="l" rtl="0"/>
          <a:endParaRPr lang="ar-BH"/>
        </a:p>
      </dgm:t>
    </dgm:pt>
    <dgm:pt modelId="{42D1D0D5-ED53-440C-97A5-824DA57E7026}" type="sibTrans" cxnId="{0E86E671-C6CC-49CF-BC7A-F3F003CB312C}">
      <dgm:prSet/>
      <dgm:spPr/>
      <dgm:t>
        <a:bodyPr/>
        <a:lstStyle/>
        <a:p>
          <a:pPr algn="l" rtl="0"/>
          <a:endParaRPr lang="ar-BH"/>
        </a:p>
      </dgm:t>
    </dgm:pt>
    <dgm:pt modelId="{19218E25-3499-4AFF-A699-11F983D5FA8E}">
      <dgm:prSet custT="1"/>
      <dgm:spPr/>
      <dgm:t>
        <a:bodyPr/>
        <a:lstStyle/>
        <a:p>
          <a:pPr algn="l" rtl="0"/>
          <a:r>
            <a:rPr lang="en-US" sz="2300" b="0" i="0" kern="1200" dirty="0">
              <a:solidFill>
                <a:prstClr val="black">
                  <a:hueOff val="0"/>
                  <a:satOff val="0"/>
                  <a:lumOff val="0"/>
                  <a:alphaOff val="0"/>
                </a:prstClr>
              </a:solidFill>
              <a:latin typeface="Fira Sans Extra Condensed"/>
              <a:ea typeface="+mn-ea"/>
              <a:cs typeface="+mn-cs"/>
            </a:rPr>
            <a:t> Mediapipe 0.8.13</a:t>
          </a:r>
          <a:endParaRPr lang="ar-BH" sz="2300" b="0" i="0" kern="1200" dirty="0">
            <a:solidFill>
              <a:prstClr val="black">
                <a:hueOff val="0"/>
                <a:satOff val="0"/>
                <a:lumOff val="0"/>
                <a:alphaOff val="0"/>
              </a:prstClr>
            </a:solidFill>
            <a:latin typeface="Fira Sans Extra Condensed"/>
            <a:ea typeface="+mn-ea"/>
            <a:cs typeface="+mn-cs"/>
          </a:endParaRPr>
        </a:p>
      </dgm:t>
    </dgm:pt>
    <dgm:pt modelId="{0C337BDF-78B8-44C1-A92C-40F694B9463D}" type="parTrans" cxnId="{2E51CF65-9B92-45AD-AA6F-9508138BA311}">
      <dgm:prSet/>
      <dgm:spPr/>
      <dgm:t>
        <a:bodyPr/>
        <a:lstStyle/>
        <a:p>
          <a:pPr algn="l" rtl="0"/>
          <a:endParaRPr lang="ar-BH"/>
        </a:p>
      </dgm:t>
    </dgm:pt>
    <dgm:pt modelId="{A658BC14-9465-4284-92B6-CC4F18F76A94}" type="sibTrans" cxnId="{2E51CF65-9B92-45AD-AA6F-9508138BA311}">
      <dgm:prSet/>
      <dgm:spPr/>
      <dgm:t>
        <a:bodyPr/>
        <a:lstStyle/>
        <a:p>
          <a:pPr algn="l" rtl="0"/>
          <a:endParaRPr lang="ar-BH"/>
        </a:p>
      </dgm:t>
    </dgm:pt>
    <dgm:pt modelId="{8FC6F22E-325F-48CB-938D-262B1F199BE6}">
      <dgm:prSet custT="1"/>
      <dgm:spPr/>
      <dgm:t>
        <a:bodyPr/>
        <a:lstStyle/>
        <a:p>
          <a:pPr marL="228600" lvl="1" indent="-228600" algn="l" defTabSz="1022350" rtl="0">
            <a:lnSpc>
              <a:spcPct val="90000"/>
            </a:lnSpc>
            <a:spcBef>
              <a:spcPct val="0"/>
            </a:spcBef>
            <a:spcAft>
              <a:spcPct val="15000"/>
            </a:spcAft>
            <a:buChar char="•"/>
          </a:pPr>
          <a:r>
            <a:rPr lang="en-US" sz="2300" b="0" i="0" kern="1200" dirty="0">
              <a:solidFill>
                <a:prstClr val="black">
                  <a:hueOff val="0"/>
                  <a:satOff val="0"/>
                  <a:lumOff val="0"/>
                  <a:alphaOff val="0"/>
                </a:prstClr>
              </a:solidFill>
              <a:latin typeface="Fira Sans Extra Condensed"/>
              <a:ea typeface="+mn-ea"/>
              <a:cs typeface="+mn-cs"/>
            </a:rPr>
            <a:t>Memory consumption is 10 GB</a:t>
          </a:r>
          <a:endParaRPr lang="ar-BH" sz="2300" b="0" i="0" kern="1200" dirty="0">
            <a:solidFill>
              <a:prstClr val="black">
                <a:hueOff val="0"/>
                <a:satOff val="0"/>
                <a:lumOff val="0"/>
                <a:alphaOff val="0"/>
              </a:prstClr>
            </a:solidFill>
            <a:latin typeface="Fira Sans Extra Condensed"/>
            <a:ea typeface="+mn-ea"/>
            <a:cs typeface="+mn-cs"/>
          </a:endParaRPr>
        </a:p>
      </dgm:t>
    </dgm:pt>
    <dgm:pt modelId="{6F63FB11-B23C-4D5D-BBED-208D0F8E6846}" type="parTrans" cxnId="{863CA2DF-5347-408F-A18F-F3EBD4DC45C7}">
      <dgm:prSet/>
      <dgm:spPr/>
      <dgm:t>
        <a:bodyPr/>
        <a:lstStyle/>
        <a:p>
          <a:pPr algn="l" rtl="0"/>
          <a:endParaRPr lang="ar-BH"/>
        </a:p>
      </dgm:t>
    </dgm:pt>
    <dgm:pt modelId="{3B7B196D-23CC-477B-BAAF-C71F2F01EFDD}" type="sibTrans" cxnId="{863CA2DF-5347-408F-A18F-F3EBD4DC45C7}">
      <dgm:prSet/>
      <dgm:spPr/>
      <dgm:t>
        <a:bodyPr/>
        <a:lstStyle/>
        <a:p>
          <a:pPr algn="l" rtl="0"/>
          <a:endParaRPr lang="ar-BH"/>
        </a:p>
      </dgm:t>
    </dgm:pt>
    <dgm:pt modelId="{2E112D33-30C8-496B-B061-F23666CCD7AA}">
      <dgm:prSet phldrT="[Text]" custT="1"/>
      <dgm:spPr/>
      <dgm:t>
        <a:bodyPr/>
        <a:lstStyle/>
        <a:p>
          <a:pPr algn="l" rtl="0"/>
          <a:r>
            <a:rPr lang="en-US" sz="2300" dirty="0">
              <a:latin typeface="Fira Sans Extra Condensed"/>
            </a:rPr>
            <a:t>Iran Raspbian mirror</a:t>
          </a:r>
          <a:endParaRPr lang="ar-BH" sz="2300" dirty="0">
            <a:latin typeface="Fira Sans Extra Condensed" panose="020B0503050000020004" pitchFamily="34" charset="0"/>
          </a:endParaRPr>
        </a:p>
      </dgm:t>
    </dgm:pt>
    <dgm:pt modelId="{0196243B-9A5F-4693-A8B6-F6CB3C35E89D}" type="parTrans" cxnId="{CD5A6A91-6809-42B3-B5E1-DF42840CFF94}">
      <dgm:prSet/>
      <dgm:spPr/>
      <dgm:t>
        <a:bodyPr/>
        <a:lstStyle/>
        <a:p>
          <a:pPr rtl="1"/>
          <a:endParaRPr lang="ar-BH"/>
        </a:p>
      </dgm:t>
    </dgm:pt>
    <dgm:pt modelId="{F92349C7-A7C6-4E9D-B314-647DA24BABCF}" type="sibTrans" cxnId="{CD5A6A91-6809-42B3-B5E1-DF42840CFF94}">
      <dgm:prSet/>
      <dgm:spPr/>
      <dgm:t>
        <a:bodyPr/>
        <a:lstStyle/>
        <a:p>
          <a:pPr rtl="1"/>
          <a:endParaRPr lang="ar-BH"/>
        </a:p>
      </dgm:t>
    </dgm:pt>
    <dgm:pt modelId="{D50C2C4D-6E76-4659-9A22-CC434A2C2B6E}">
      <dgm:prSet phldrT="[Text]" custT="1"/>
      <dgm:spPr/>
      <dgm:t>
        <a:bodyPr/>
        <a:lstStyle/>
        <a:p>
          <a:pPr marL="228600" lvl="1" indent="-228600" algn="l" defTabSz="1022350" rtl="0">
            <a:lnSpc>
              <a:spcPct val="90000"/>
            </a:lnSpc>
            <a:spcBef>
              <a:spcPct val="0"/>
            </a:spcBef>
            <a:spcAft>
              <a:spcPct val="15000"/>
            </a:spcAft>
            <a:buChar char="•"/>
          </a:pPr>
          <a:r>
            <a:rPr lang="en-US" sz="2300" b="0" i="0" kern="1200" dirty="0">
              <a:solidFill>
                <a:prstClr val="black">
                  <a:hueOff val="0"/>
                  <a:satOff val="0"/>
                  <a:lumOff val="0"/>
                  <a:alphaOff val="0"/>
                </a:prstClr>
              </a:solidFill>
              <a:latin typeface="Fira Sans Extra Condensed"/>
              <a:ea typeface="+mn-ea"/>
              <a:cs typeface="+mn-cs"/>
            </a:rPr>
            <a:t>Activate Camera Support in raspi-config</a:t>
          </a:r>
          <a:endParaRPr lang="ar-BH" sz="2300" b="0" i="0" kern="1200" dirty="0">
            <a:solidFill>
              <a:prstClr val="black">
                <a:hueOff val="0"/>
                <a:satOff val="0"/>
                <a:lumOff val="0"/>
                <a:alphaOff val="0"/>
              </a:prstClr>
            </a:solidFill>
            <a:latin typeface="Fira Sans Extra Condensed"/>
            <a:ea typeface="+mn-ea"/>
            <a:cs typeface="+mn-cs"/>
          </a:endParaRPr>
        </a:p>
      </dgm:t>
    </dgm:pt>
    <dgm:pt modelId="{2156479A-0896-4E9D-A460-34D6E4E3E53A}" type="parTrans" cxnId="{2FE28B2D-8123-432F-8D8E-3051D82D765E}">
      <dgm:prSet/>
      <dgm:spPr/>
      <dgm:t>
        <a:bodyPr/>
        <a:lstStyle/>
        <a:p>
          <a:pPr rtl="1"/>
          <a:endParaRPr lang="ar-BH"/>
        </a:p>
      </dgm:t>
    </dgm:pt>
    <dgm:pt modelId="{470A216D-EDEB-4483-B7E5-95F13106F140}" type="sibTrans" cxnId="{2FE28B2D-8123-432F-8D8E-3051D82D765E}">
      <dgm:prSet/>
      <dgm:spPr/>
      <dgm:t>
        <a:bodyPr/>
        <a:lstStyle/>
        <a:p>
          <a:pPr rtl="1"/>
          <a:endParaRPr lang="ar-BH"/>
        </a:p>
      </dgm:t>
    </dgm:pt>
    <dgm:pt modelId="{78EEC4F2-CFB6-4C82-8DB3-AC6748177BB7}" type="pres">
      <dgm:prSet presAssocID="{8F0FC066-F006-46E9-AD79-CD7F9FA24706}" presName="Name0" presStyleCnt="0">
        <dgm:presLayoutVars>
          <dgm:dir/>
          <dgm:animLvl val="lvl"/>
          <dgm:resizeHandles val="exact"/>
        </dgm:presLayoutVars>
      </dgm:prSet>
      <dgm:spPr/>
      <dgm:t>
        <a:bodyPr/>
        <a:lstStyle/>
        <a:p>
          <a:endParaRPr lang="en-US"/>
        </a:p>
      </dgm:t>
    </dgm:pt>
    <dgm:pt modelId="{AADE653A-16F8-4797-9AE5-25AFA7CADD11}" type="pres">
      <dgm:prSet presAssocID="{CA62EFB7-1D2E-4BE3-A356-987BD754BF02}" presName="composite" presStyleCnt="0"/>
      <dgm:spPr/>
    </dgm:pt>
    <dgm:pt modelId="{D51DB9DE-EFA0-4946-A2DE-541501782195}" type="pres">
      <dgm:prSet presAssocID="{CA62EFB7-1D2E-4BE3-A356-987BD754BF02}" presName="parTx" presStyleLbl="node1" presStyleIdx="0" presStyleCnt="4">
        <dgm:presLayoutVars>
          <dgm:chMax val="0"/>
          <dgm:chPref val="0"/>
          <dgm:bulletEnabled val="1"/>
        </dgm:presLayoutVars>
      </dgm:prSet>
      <dgm:spPr/>
      <dgm:t>
        <a:bodyPr/>
        <a:lstStyle/>
        <a:p>
          <a:endParaRPr lang="en-US"/>
        </a:p>
      </dgm:t>
    </dgm:pt>
    <dgm:pt modelId="{46D2196F-E9F2-465B-A90F-0E4276F6005B}" type="pres">
      <dgm:prSet presAssocID="{CA62EFB7-1D2E-4BE3-A356-987BD754BF02}" presName="desTx" presStyleLbl="revTx" presStyleIdx="0" presStyleCnt="4">
        <dgm:presLayoutVars>
          <dgm:bulletEnabled val="1"/>
        </dgm:presLayoutVars>
      </dgm:prSet>
      <dgm:spPr/>
      <dgm:t>
        <a:bodyPr/>
        <a:lstStyle/>
        <a:p>
          <a:endParaRPr lang="en-US"/>
        </a:p>
      </dgm:t>
    </dgm:pt>
    <dgm:pt modelId="{BDD70B1C-0B98-4D79-8BC4-965B6EA4CA4F}" type="pres">
      <dgm:prSet presAssocID="{E40A1105-6651-4D77-8496-DF4D4E0DBF2D}" presName="space" presStyleCnt="0"/>
      <dgm:spPr/>
    </dgm:pt>
    <dgm:pt modelId="{7BFF16F7-813C-489E-807C-6B89C70DBB70}" type="pres">
      <dgm:prSet presAssocID="{E9759FB3-70EE-4047-B3C8-BC42A88BD417}" presName="composite" presStyleCnt="0"/>
      <dgm:spPr/>
    </dgm:pt>
    <dgm:pt modelId="{79EFCD03-C2DE-49C1-9547-78934453D2A1}" type="pres">
      <dgm:prSet presAssocID="{E9759FB3-70EE-4047-B3C8-BC42A88BD417}" presName="parTx" presStyleLbl="node1" presStyleIdx="1" presStyleCnt="4">
        <dgm:presLayoutVars>
          <dgm:chMax val="0"/>
          <dgm:chPref val="0"/>
          <dgm:bulletEnabled val="1"/>
        </dgm:presLayoutVars>
      </dgm:prSet>
      <dgm:spPr/>
      <dgm:t>
        <a:bodyPr/>
        <a:lstStyle/>
        <a:p>
          <a:endParaRPr lang="en-US"/>
        </a:p>
      </dgm:t>
    </dgm:pt>
    <dgm:pt modelId="{C67B2D2F-88AA-4BED-9155-22CA89786CBA}" type="pres">
      <dgm:prSet presAssocID="{E9759FB3-70EE-4047-B3C8-BC42A88BD417}" presName="desTx" presStyleLbl="revTx" presStyleIdx="1" presStyleCnt="4">
        <dgm:presLayoutVars>
          <dgm:bulletEnabled val="1"/>
        </dgm:presLayoutVars>
      </dgm:prSet>
      <dgm:spPr/>
      <dgm:t>
        <a:bodyPr/>
        <a:lstStyle/>
        <a:p>
          <a:endParaRPr lang="en-US"/>
        </a:p>
      </dgm:t>
    </dgm:pt>
    <dgm:pt modelId="{3347BC79-4C9B-4CB4-A536-2A48E495A695}" type="pres">
      <dgm:prSet presAssocID="{373EC6F8-D2D2-44E9-971D-03B10DB74323}" presName="space" presStyleCnt="0"/>
      <dgm:spPr/>
    </dgm:pt>
    <dgm:pt modelId="{D84074AF-F365-4317-9181-D7790090C0D1}" type="pres">
      <dgm:prSet presAssocID="{792E3B39-D93E-4E3B-A541-DD401474C5FE}" presName="composite" presStyleCnt="0"/>
      <dgm:spPr/>
    </dgm:pt>
    <dgm:pt modelId="{B5B7AB10-DBBA-4489-9F32-8036C0516FB6}" type="pres">
      <dgm:prSet presAssocID="{792E3B39-D93E-4E3B-A541-DD401474C5FE}" presName="parTx" presStyleLbl="node1" presStyleIdx="2" presStyleCnt="4">
        <dgm:presLayoutVars>
          <dgm:chMax val="0"/>
          <dgm:chPref val="0"/>
          <dgm:bulletEnabled val="1"/>
        </dgm:presLayoutVars>
      </dgm:prSet>
      <dgm:spPr/>
      <dgm:t>
        <a:bodyPr/>
        <a:lstStyle/>
        <a:p>
          <a:endParaRPr lang="en-US"/>
        </a:p>
      </dgm:t>
    </dgm:pt>
    <dgm:pt modelId="{7A8C922B-C5DB-4C40-A222-FEBA61DA75DB}" type="pres">
      <dgm:prSet presAssocID="{792E3B39-D93E-4E3B-A541-DD401474C5FE}" presName="desTx" presStyleLbl="revTx" presStyleIdx="2" presStyleCnt="4">
        <dgm:presLayoutVars>
          <dgm:bulletEnabled val="1"/>
        </dgm:presLayoutVars>
      </dgm:prSet>
      <dgm:spPr/>
      <dgm:t>
        <a:bodyPr/>
        <a:lstStyle/>
        <a:p>
          <a:endParaRPr lang="en-US"/>
        </a:p>
      </dgm:t>
    </dgm:pt>
    <dgm:pt modelId="{E75D1D13-1F59-4CBE-A60E-9985B03FC0CB}" type="pres">
      <dgm:prSet presAssocID="{00EC6E41-8561-490A-893F-898674960F29}" presName="space" presStyleCnt="0"/>
      <dgm:spPr/>
    </dgm:pt>
    <dgm:pt modelId="{134A2DF0-1046-4F4D-9FAD-A5C9C557BDD3}" type="pres">
      <dgm:prSet presAssocID="{9D377DFE-A938-47FF-92B3-10CC2CC8601C}" presName="composite" presStyleCnt="0"/>
      <dgm:spPr/>
    </dgm:pt>
    <dgm:pt modelId="{10EBE2A6-2361-4E04-A7FC-6EB67E8C0FFD}" type="pres">
      <dgm:prSet presAssocID="{9D377DFE-A938-47FF-92B3-10CC2CC8601C}" presName="parTx" presStyleLbl="node1" presStyleIdx="3" presStyleCnt="4">
        <dgm:presLayoutVars>
          <dgm:chMax val="0"/>
          <dgm:chPref val="0"/>
          <dgm:bulletEnabled val="1"/>
        </dgm:presLayoutVars>
      </dgm:prSet>
      <dgm:spPr/>
      <dgm:t>
        <a:bodyPr/>
        <a:lstStyle/>
        <a:p>
          <a:endParaRPr lang="en-US"/>
        </a:p>
      </dgm:t>
    </dgm:pt>
    <dgm:pt modelId="{433F7547-BE26-43A0-AEE4-E6DF0B3FD962}" type="pres">
      <dgm:prSet presAssocID="{9D377DFE-A938-47FF-92B3-10CC2CC8601C}" presName="desTx" presStyleLbl="revTx" presStyleIdx="3" presStyleCnt="4">
        <dgm:presLayoutVars>
          <dgm:bulletEnabled val="1"/>
        </dgm:presLayoutVars>
      </dgm:prSet>
      <dgm:spPr/>
      <dgm:t>
        <a:bodyPr/>
        <a:lstStyle/>
        <a:p>
          <a:endParaRPr lang="en-US"/>
        </a:p>
      </dgm:t>
    </dgm:pt>
  </dgm:ptLst>
  <dgm:cxnLst>
    <dgm:cxn modelId="{62A8429E-BAAB-48F5-BE1F-84FFAE4CD688}" type="presOf" srcId="{792E3B39-D93E-4E3B-A541-DD401474C5FE}" destId="{B5B7AB10-DBBA-4489-9F32-8036C0516FB6}" srcOrd="0" destOrd="0" presId="urn:microsoft.com/office/officeart/2005/8/layout/chevron1"/>
    <dgm:cxn modelId="{D11AE589-6FF3-4F35-BB91-85A5AE59894F}" type="presOf" srcId="{EE85719A-B777-469B-BAF5-0642505815F3}" destId="{7A8C922B-C5DB-4C40-A222-FEBA61DA75DB}" srcOrd="0" destOrd="2" presId="urn:microsoft.com/office/officeart/2005/8/layout/chevron1"/>
    <dgm:cxn modelId="{BDB57902-43E1-4415-B1E8-522B9EC676F6}" type="presOf" srcId="{B09F7A44-CE41-4174-A0BB-DB3B58B39D43}" destId="{46D2196F-E9F2-465B-A90F-0E4276F6005B}" srcOrd="0" destOrd="0" presId="urn:microsoft.com/office/officeart/2005/8/layout/chevron1"/>
    <dgm:cxn modelId="{54EF59C8-73B8-4EE5-BD06-051F677C03C2}" srcId="{792E3B39-D93E-4E3B-A541-DD401474C5FE}" destId="{A2E88CEE-AB26-487D-8C19-2CCC8BD12388}" srcOrd="0" destOrd="0" parTransId="{211D87A5-2C1E-46B1-80EC-6C160E4DAE43}" sibTransId="{BFC906CE-8EFD-41FA-B57A-D775C37829DA}"/>
    <dgm:cxn modelId="{5156A0A0-51CC-4DAB-8065-01E77EA3468B}" type="presOf" srcId="{411BE932-36B0-44EC-9EB3-2B890A6B3061}" destId="{7A8C922B-C5DB-4C40-A222-FEBA61DA75DB}" srcOrd="0" destOrd="1" presId="urn:microsoft.com/office/officeart/2005/8/layout/chevron1"/>
    <dgm:cxn modelId="{976DAE63-6637-4D05-9A53-63C7D28D97A8}" type="presOf" srcId="{34992A8D-CEDD-4EC3-B2B5-10172C9B74F1}" destId="{7A8C922B-C5DB-4C40-A222-FEBA61DA75DB}" srcOrd="0" destOrd="4" presId="urn:microsoft.com/office/officeart/2005/8/layout/chevron1"/>
    <dgm:cxn modelId="{B9C4F046-3B95-4205-A1B2-BAC5CC71F7FA}" type="presOf" srcId="{8FC6F22E-325F-48CB-938D-262B1F199BE6}" destId="{433F7547-BE26-43A0-AEE4-E6DF0B3FD962}" srcOrd="0" destOrd="0" presId="urn:microsoft.com/office/officeart/2005/8/layout/chevron1"/>
    <dgm:cxn modelId="{863CA2DF-5347-408F-A18F-F3EBD4DC45C7}" srcId="{9D377DFE-A938-47FF-92B3-10CC2CC8601C}" destId="{8FC6F22E-325F-48CB-938D-262B1F199BE6}" srcOrd="0" destOrd="0" parTransId="{6F63FB11-B23C-4D5D-BBED-208D0F8E6846}" sibTransId="{3B7B196D-23CC-477B-BAAF-C71F2F01EFDD}"/>
    <dgm:cxn modelId="{A6D6F51E-04DC-42EA-BEBC-8065280FE3FD}" srcId="{8F0FC066-F006-46E9-AD79-CD7F9FA24706}" destId="{CA62EFB7-1D2E-4BE3-A356-987BD754BF02}" srcOrd="0" destOrd="0" parTransId="{8E11CA69-324A-4348-B8AF-176D6329E251}" sibTransId="{E40A1105-6651-4D77-8496-DF4D4E0DBF2D}"/>
    <dgm:cxn modelId="{BC811A97-BE44-422F-9CD7-A9D7AA3628EB}" srcId="{792E3B39-D93E-4E3B-A541-DD401474C5FE}" destId="{FD9C77AC-D9E1-4802-BCF6-FBBA06BF3178}" srcOrd="3" destOrd="0" parTransId="{4DB305F8-1916-4260-B025-80D1FF1C878F}" sibTransId="{D84C51CE-7C35-4F7A-8FBC-E95C2199A8C4}"/>
    <dgm:cxn modelId="{6F461468-2861-4773-B277-74D5B0DFD991}" srcId="{E9759FB3-70EE-4047-B3C8-BC42A88BD417}" destId="{98962B7B-1AC5-4FB3-9631-19A0AB3FD2DE}" srcOrd="0" destOrd="0" parTransId="{B37459DC-300B-456D-913F-0D9AD98EAAE5}" sibTransId="{5AD92B14-A91F-47DB-8658-8B0392B0561E}"/>
    <dgm:cxn modelId="{B1EBBB06-AC60-47B5-955F-77A5551E9DBC}" type="presOf" srcId="{2E112D33-30C8-496B-B061-F23666CCD7AA}" destId="{46D2196F-E9F2-465B-A90F-0E4276F6005B}" srcOrd="0" destOrd="1" presId="urn:microsoft.com/office/officeart/2005/8/layout/chevron1"/>
    <dgm:cxn modelId="{0B2BED3F-C7C1-4F9B-8A96-3430EAF931D7}" type="presOf" srcId="{FD9C77AC-D9E1-4802-BCF6-FBBA06BF3178}" destId="{7A8C922B-C5DB-4C40-A222-FEBA61DA75DB}" srcOrd="0" destOrd="3" presId="urn:microsoft.com/office/officeart/2005/8/layout/chevron1"/>
    <dgm:cxn modelId="{F05D46F9-B09D-489C-8F66-56ABCFB2BE7B}" type="presOf" srcId="{9D377DFE-A938-47FF-92B3-10CC2CC8601C}" destId="{10EBE2A6-2361-4E04-A7FC-6EB67E8C0FFD}" srcOrd="0" destOrd="0" presId="urn:microsoft.com/office/officeart/2005/8/layout/chevron1"/>
    <dgm:cxn modelId="{C303E407-45BE-4671-ADBE-8F6C0FA9C8FD}" type="presOf" srcId="{98962B7B-1AC5-4FB3-9631-19A0AB3FD2DE}" destId="{C67B2D2F-88AA-4BED-9155-22CA89786CBA}" srcOrd="0" destOrd="0" presId="urn:microsoft.com/office/officeart/2005/8/layout/chevron1"/>
    <dgm:cxn modelId="{80B71C73-66E5-4654-9800-6C159D4821FC}" type="presOf" srcId="{D50C2C4D-6E76-4659-9A22-CC434A2C2B6E}" destId="{C67B2D2F-88AA-4BED-9155-22CA89786CBA}" srcOrd="0" destOrd="1" presId="urn:microsoft.com/office/officeart/2005/8/layout/chevron1"/>
    <dgm:cxn modelId="{89A9B1F2-E1BB-4D27-944F-C219398CAF1F}" type="presOf" srcId="{A2E88CEE-AB26-487D-8C19-2CCC8BD12388}" destId="{7A8C922B-C5DB-4C40-A222-FEBA61DA75DB}" srcOrd="0" destOrd="0" presId="urn:microsoft.com/office/officeart/2005/8/layout/chevron1"/>
    <dgm:cxn modelId="{CD5A6A91-6809-42B3-B5E1-DF42840CFF94}" srcId="{CA62EFB7-1D2E-4BE3-A356-987BD754BF02}" destId="{2E112D33-30C8-496B-B061-F23666CCD7AA}" srcOrd="1" destOrd="0" parTransId="{0196243B-9A5F-4693-A8B6-F6CB3C35E89D}" sibTransId="{F92349C7-A7C6-4E9D-B314-647DA24BABCF}"/>
    <dgm:cxn modelId="{2E51CF65-9B92-45AD-AA6F-9508138BA311}" srcId="{792E3B39-D93E-4E3B-A541-DD401474C5FE}" destId="{19218E25-3499-4AFF-A699-11F983D5FA8E}" srcOrd="5" destOrd="0" parTransId="{0C337BDF-78B8-44C1-A92C-40F694B9463D}" sibTransId="{A658BC14-9465-4284-92B6-CC4F18F76A94}"/>
    <dgm:cxn modelId="{0E86E671-C6CC-49CF-BC7A-F3F003CB312C}" srcId="{792E3B39-D93E-4E3B-A541-DD401474C5FE}" destId="{34992A8D-CEDD-4EC3-B2B5-10172C9B74F1}" srcOrd="4" destOrd="0" parTransId="{FF9EE84E-E134-4043-9825-26F2C5E123BB}" sibTransId="{42D1D0D5-ED53-440C-97A5-824DA57E7026}"/>
    <dgm:cxn modelId="{10964A0C-A5E2-4443-BEC1-53B9500D12B7}" type="presOf" srcId="{E9759FB3-70EE-4047-B3C8-BC42A88BD417}" destId="{79EFCD03-C2DE-49C1-9547-78934453D2A1}" srcOrd="0" destOrd="0" presId="urn:microsoft.com/office/officeart/2005/8/layout/chevron1"/>
    <dgm:cxn modelId="{C5677ECC-8AFE-440D-9DA2-1FA9CCA826D9}" type="presOf" srcId="{CA62EFB7-1D2E-4BE3-A356-987BD754BF02}" destId="{D51DB9DE-EFA0-4946-A2DE-541501782195}" srcOrd="0" destOrd="0" presId="urn:microsoft.com/office/officeart/2005/8/layout/chevron1"/>
    <dgm:cxn modelId="{D91CD414-182D-4829-8307-8992C89B9E3A}" srcId="{8F0FC066-F006-46E9-AD79-CD7F9FA24706}" destId="{E9759FB3-70EE-4047-B3C8-BC42A88BD417}" srcOrd="1" destOrd="0" parTransId="{737EE92B-241B-4207-A232-E213E87C1E5D}" sibTransId="{373EC6F8-D2D2-44E9-971D-03B10DB74323}"/>
    <dgm:cxn modelId="{0074D759-8D01-47E1-BF64-6F92619BB71E}" srcId="{CA62EFB7-1D2E-4BE3-A356-987BD754BF02}" destId="{B09F7A44-CE41-4174-A0BB-DB3B58B39D43}" srcOrd="0" destOrd="0" parTransId="{37A19DE3-0F5C-44D2-B86D-70A6CEFEA375}" sibTransId="{6B1955B1-4C80-4FE2-828A-06EBDCBB313D}"/>
    <dgm:cxn modelId="{2FE28B2D-8123-432F-8D8E-3051D82D765E}" srcId="{E9759FB3-70EE-4047-B3C8-BC42A88BD417}" destId="{D50C2C4D-6E76-4659-9A22-CC434A2C2B6E}" srcOrd="1" destOrd="0" parTransId="{2156479A-0896-4E9D-A460-34D6E4E3E53A}" sibTransId="{470A216D-EDEB-4483-B7E5-95F13106F140}"/>
    <dgm:cxn modelId="{D8492D0F-C281-43D8-B830-DAFB6CE8D09F}" type="presOf" srcId="{19218E25-3499-4AFF-A699-11F983D5FA8E}" destId="{7A8C922B-C5DB-4C40-A222-FEBA61DA75DB}" srcOrd="0" destOrd="5" presId="urn:microsoft.com/office/officeart/2005/8/layout/chevron1"/>
    <dgm:cxn modelId="{9CC321B9-BA5F-4651-B2C8-569B95FBFB00}" srcId="{792E3B39-D93E-4E3B-A541-DD401474C5FE}" destId="{411BE932-36B0-44EC-9EB3-2B890A6B3061}" srcOrd="1" destOrd="0" parTransId="{66ECD6B1-CFE4-4524-8916-359DD6A92052}" sibTransId="{CC3938C4-9A0D-4FA2-AE7F-F662C30B4EE8}"/>
    <dgm:cxn modelId="{B299C0F5-D67F-4AB7-B014-E8B3F074CCD7}" srcId="{8F0FC066-F006-46E9-AD79-CD7F9FA24706}" destId="{792E3B39-D93E-4E3B-A541-DD401474C5FE}" srcOrd="2" destOrd="0" parTransId="{A8E021D4-9F48-4096-AC79-5A9D8C136065}" sibTransId="{00EC6E41-8561-490A-893F-898674960F29}"/>
    <dgm:cxn modelId="{5BB28A9F-8FFD-4588-9777-3A66007F65E3}" type="presOf" srcId="{8F0FC066-F006-46E9-AD79-CD7F9FA24706}" destId="{78EEC4F2-CFB6-4C82-8DB3-AC6748177BB7}" srcOrd="0" destOrd="0" presId="urn:microsoft.com/office/officeart/2005/8/layout/chevron1"/>
    <dgm:cxn modelId="{302CDE5A-7AD9-4F23-B315-C1642B9D5B37}" srcId="{8F0FC066-F006-46E9-AD79-CD7F9FA24706}" destId="{9D377DFE-A938-47FF-92B3-10CC2CC8601C}" srcOrd="3" destOrd="0" parTransId="{7C0E7081-F15D-494A-BEC0-3BE56943B778}" sibTransId="{3BE40A04-6094-44DF-B04E-9AE087EB3062}"/>
    <dgm:cxn modelId="{F0D82968-F51E-4CDB-8D1F-8A35E2EDF43D}" srcId="{792E3B39-D93E-4E3B-A541-DD401474C5FE}" destId="{EE85719A-B777-469B-BAF5-0642505815F3}" srcOrd="2" destOrd="0" parTransId="{4DF50AB6-C530-4616-9CAC-BBCBE0F9DE91}" sibTransId="{80434034-4433-4EC0-82C2-292E7B010E10}"/>
    <dgm:cxn modelId="{6D38C01F-0EB8-4F53-95C4-2BCC6B4325E8}" type="presParOf" srcId="{78EEC4F2-CFB6-4C82-8DB3-AC6748177BB7}" destId="{AADE653A-16F8-4797-9AE5-25AFA7CADD11}" srcOrd="0" destOrd="0" presId="urn:microsoft.com/office/officeart/2005/8/layout/chevron1"/>
    <dgm:cxn modelId="{B473F27A-2FC3-4170-99EF-9A1FC37B8ACA}" type="presParOf" srcId="{AADE653A-16F8-4797-9AE5-25AFA7CADD11}" destId="{D51DB9DE-EFA0-4946-A2DE-541501782195}" srcOrd="0" destOrd="0" presId="urn:microsoft.com/office/officeart/2005/8/layout/chevron1"/>
    <dgm:cxn modelId="{D97FB691-20E6-425F-85FF-A12FE9DDA5C8}" type="presParOf" srcId="{AADE653A-16F8-4797-9AE5-25AFA7CADD11}" destId="{46D2196F-E9F2-465B-A90F-0E4276F6005B}" srcOrd="1" destOrd="0" presId="urn:microsoft.com/office/officeart/2005/8/layout/chevron1"/>
    <dgm:cxn modelId="{6FB15E83-9A51-4A6A-8CF3-4C9AD781F37F}" type="presParOf" srcId="{78EEC4F2-CFB6-4C82-8DB3-AC6748177BB7}" destId="{BDD70B1C-0B98-4D79-8BC4-965B6EA4CA4F}" srcOrd="1" destOrd="0" presId="urn:microsoft.com/office/officeart/2005/8/layout/chevron1"/>
    <dgm:cxn modelId="{9A5B3086-DB76-4E6F-9854-7436AE796487}" type="presParOf" srcId="{78EEC4F2-CFB6-4C82-8DB3-AC6748177BB7}" destId="{7BFF16F7-813C-489E-807C-6B89C70DBB70}" srcOrd="2" destOrd="0" presId="urn:microsoft.com/office/officeart/2005/8/layout/chevron1"/>
    <dgm:cxn modelId="{D3A20E20-9411-4889-9FAA-A2F88A4BC3DA}" type="presParOf" srcId="{7BFF16F7-813C-489E-807C-6B89C70DBB70}" destId="{79EFCD03-C2DE-49C1-9547-78934453D2A1}" srcOrd="0" destOrd="0" presId="urn:microsoft.com/office/officeart/2005/8/layout/chevron1"/>
    <dgm:cxn modelId="{C6757687-7AB0-4223-9E0F-A2F703680C21}" type="presParOf" srcId="{7BFF16F7-813C-489E-807C-6B89C70DBB70}" destId="{C67B2D2F-88AA-4BED-9155-22CA89786CBA}" srcOrd="1" destOrd="0" presId="urn:microsoft.com/office/officeart/2005/8/layout/chevron1"/>
    <dgm:cxn modelId="{6B511726-CB61-4AE4-B440-35AB1E607CA7}" type="presParOf" srcId="{78EEC4F2-CFB6-4C82-8DB3-AC6748177BB7}" destId="{3347BC79-4C9B-4CB4-A536-2A48E495A695}" srcOrd="3" destOrd="0" presId="urn:microsoft.com/office/officeart/2005/8/layout/chevron1"/>
    <dgm:cxn modelId="{11EE3DAB-E5A6-47C9-9469-72E4C85F545A}" type="presParOf" srcId="{78EEC4F2-CFB6-4C82-8DB3-AC6748177BB7}" destId="{D84074AF-F365-4317-9181-D7790090C0D1}" srcOrd="4" destOrd="0" presId="urn:microsoft.com/office/officeart/2005/8/layout/chevron1"/>
    <dgm:cxn modelId="{4AEE316B-0987-421D-A13E-81A52E14E416}" type="presParOf" srcId="{D84074AF-F365-4317-9181-D7790090C0D1}" destId="{B5B7AB10-DBBA-4489-9F32-8036C0516FB6}" srcOrd="0" destOrd="0" presId="urn:microsoft.com/office/officeart/2005/8/layout/chevron1"/>
    <dgm:cxn modelId="{DF43C910-4CF2-4E0A-B96B-7BFF478414E8}" type="presParOf" srcId="{D84074AF-F365-4317-9181-D7790090C0D1}" destId="{7A8C922B-C5DB-4C40-A222-FEBA61DA75DB}" srcOrd="1" destOrd="0" presId="urn:microsoft.com/office/officeart/2005/8/layout/chevron1"/>
    <dgm:cxn modelId="{9CDABD98-3954-4B7A-B880-0E6A93365FC5}" type="presParOf" srcId="{78EEC4F2-CFB6-4C82-8DB3-AC6748177BB7}" destId="{E75D1D13-1F59-4CBE-A60E-9985B03FC0CB}" srcOrd="5" destOrd="0" presId="urn:microsoft.com/office/officeart/2005/8/layout/chevron1"/>
    <dgm:cxn modelId="{4E45F229-E22D-434E-A38D-C93E604B53B6}" type="presParOf" srcId="{78EEC4F2-CFB6-4C82-8DB3-AC6748177BB7}" destId="{134A2DF0-1046-4F4D-9FAD-A5C9C557BDD3}" srcOrd="6" destOrd="0" presId="urn:microsoft.com/office/officeart/2005/8/layout/chevron1"/>
    <dgm:cxn modelId="{1B7AD702-DCDE-4E7E-A928-E12B829B0B6F}" type="presParOf" srcId="{134A2DF0-1046-4F4D-9FAD-A5C9C557BDD3}" destId="{10EBE2A6-2361-4E04-A7FC-6EB67E8C0FFD}" srcOrd="0" destOrd="0" presId="urn:microsoft.com/office/officeart/2005/8/layout/chevron1"/>
    <dgm:cxn modelId="{8C9EDAE1-4D6E-4C1E-BF9C-54A709F49326}" type="presParOf" srcId="{134A2DF0-1046-4F4D-9FAD-A5C9C557BDD3}" destId="{433F7547-BE26-43A0-AEE4-E6DF0B3FD962}" srcOrd="1"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A2DAF12-9435-4EE1-8418-37F42784F11D}">
      <dsp:nvSpPr>
        <dsp:cNvPr id="0" name=""/>
        <dsp:cNvSpPr/>
      </dsp:nvSpPr>
      <dsp:spPr>
        <a:xfrm>
          <a:off x="898829" y="891"/>
          <a:ext cx="1001496" cy="1001496"/>
        </a:xfrm>
        <a:prstGeom prst="round2DiagRect">
          <a:avLst>
            <a:gd name="adj1" fmla="val 29727"/>
            <a:gd name="adj2" fmla="val 0"/>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8DFA96A6-779F-4119-9B41-CCDDF4D8BE05}">
      <dsp:nvSpPr>
        <dsp:cNvPr id="0" name=""/>
        <dsp:cNvSpPr/>
      </dsp:nvSpPr>
      <dsp:spPr>
        <a:xfrm>
          <a:off x="1112262" y="214324"/>
          <a:ext cx="574628" cy="574628"/>
        </a:xfrm>
        <a:prstGeom prst="rect">
          <a:avLst/>
        </a:prstGeom>
        <a:blipFill>
          <a:blip xmlns:r="http://schemas.openxmlformats.org/officeDocument/2006/relationships" r:embed="rId1" cstate="print">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A390BB7B-D6FF-49B7-8AD6-5D173D8A440D}">
      <dsp:nvSpPr>
        <dsp:cNvPr id="0" name=""/>
        <dsp:cNvSpPr/>
      </dsp:nvSpPr>
      <dsp:spPr>
        <a:xfrm>
          <a:off x="578678" y="1314328"/>
          <a:ext cx="1641796" cy="656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533400">
            <a:lnSpc>
              <a:spcPct val="100000"/>
            </a:lnSpc>
            <a:spcBef>
              <a:spcPct val="0"/>
            </a:spcBef>
            <a:spcAft>
              <a:spcPct val="35000"/>
            </a:spcAft>
            <a:defRPr cap="all"/>
          </a:pPr>
          <a:r>
            <a:rPr lang="en-US" sz="1200" kern="1200">
              <a:effectLst/>
              <a:latin typeface="Times New Roman" panose="02020603050405020304" pitchFamily="18" charset="0"/>
              <a:ea typeface="Calibri" panose="020F0502020204030204" pitchFamily="34" charset="0"/>
              <a:cs typeface="Arial" panose="020B0604020202020204" pitchFamily="34" charset="0"/>
            </a:rPr>
            <a:t>Raspberry Pi 3 Model B</a:t>
          </a:r>
          <a:endParaRPr lang="ar-BH" sz="1200" kern="1200"/>
        </a:p>
      </dsp:txBody>
      <dsp:txXfrm>
        <a:off x="578678" y="1314328"/>
        <a:ext cx="1641796" cy="656718"/>
      </dsp:txXfrm>
    </dsp:sp>
    <dsp:sp modelId="{C48E26EA-F75D-4D32-ADFC-1C6108FF2A40}">
      <dsp:nvSpPr>
        <dsp:cNvPr id="0" name=""/>
        <dsp:cNvSpPr/>
      </dsp:nvSpPr>
      <dsp:spPr>
        <a:xfrm>
          <a:off x="2827940" y="891"/>
          <a:ext cx="1001496" cy="1001496"/>
        </a:xfrm>
        <a:prstGeom prst="round2DiagRect">
          <a:avLst>
            <a:gd name="adj1" fmla="val 29727"/>
            <a:gd name="adj2" fmla="val 0"/>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08873947-3AA4-4CE2-AC5D-8531DF3A5263}">
      <dsp:nvSpPr>
        <dsp:cNvPr id="0" name=""/>
        <dsp:cNvSpPr/>
      </dsp:nvSpPr>
      <dsp:spPr>
        <a:xfrm>
          <a:off x="3041374" y="214324"/>
          <a:ext cx="574628" cy="574628"/>
        </a:xfrm>
        <a:prstGeom prst="rect">
          <a:avLst/>
        </a:prstGeom>
        <a:blipFill>
          <a:blip xmlns:r="http://schemas.openxmlformats.org/officeDocument/2006/relationships"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AF245940-CCD8-4DE8-B17A-99289EA125F2}">
      <dsp:nvSpPr>
        <dsp:cNvPr id="0" name=""/>
        <dsp:cNvSpPr/>
      </dsp:nvSpPr>
      <dsp:spPr>
        <a:xfrm>
          <a:off x="2507790" y="1314328"/>
          <a:ext cx="1641796" cy="656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533400">
            <a:lnSpc>
              <a:spcPct val="100000"/>
            </a:lnSpc>
            <a:spcBef>
              <a:spcPct val="0"/>
            </a:spcBef>
            <a:spcAft>
              <a:spcPct val="35000"/>
            </a:spcAft>
            <a:defRPr cap="all"/>
          </a:pPr>
          <a:r>
            <a:rPr lang="en-US" sz="1200" kern="1200">
              <a:effectLst/>
              <a:latin typeface="Times New Roman" panose="02020603050405020304" pitchFamily="18" charset="0"/>
              <a:ea typeface="Calibri" panose="020F0502020204030204" pitchFamily="34" charset="0"/>
              <a:cs typeface="Arial" panose="020B0604020202020204" pitchFamily="34" charset="0"/>
            </a:rPr>
            <a:t>Micro SD card (32 GB) with Raspberry Pi OS installed </a:t>
          </a:r>
          <a:endParaRPr lang="ar-BH" sz="1200" kern="1200"/>
        </a:p>
      </dsp:txBody>
      <dsp:txXfrm>
        <a:off x="2507790" y="1314328"/>
        <a:ext cx="1641796" cy="656718"/>
      </dsp:txXfrm>
    </dsp:sp>
    <dsp:sp modelId="{7C7D7557-6B50-4A03-BB08-E1CF2140003B}">
      <dsp:nvSpPr>
        <dsp:cNvPr id="0" name=""/>
        <dsp:cNvSpPr/>
      </dsp:nvSpPr>
      <dsp:spPr>
        <a:xfrm>
          <a:off x="4757051" y="891"/>
          <a:ext cx="1001496" cy="1001496"/>
        </a:xfrm>
        <a:prstGeom prst="round2DiagRect">
          <a:avLst>
            <a:gd name="adj1" fmla="val 29727"/>
            <a:gd name="adj2" fmla="val 0"/>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915CFE9E-C268-4B24-A8B1-84BA4B2EDA83}">
      <dsp:nvSpPr>
        <dsp:cNvPr id="0" name=""/>
        <dsp:cNvSpPr/>
      </dsp:nvSpPr>
      <dsp:spPr>
        <a:xfrm>
          <a:off x="4970485" y="214324"/>
          <a:ext cx="574628" cy="574628"/>
        </a:xfrm>
        <a:prstGeom prst="rect">
          <a:avLst/>
        </a:prstGeom>
        <a:blipFill>
          <a:blip xmlns:r="http://schemas.openxmlformats.org/officeDocument/2006/relationships" r:embed="rId5">
            <a:extLst>
              <a:ext uri="{96DAC541-7B7A-43D3-8B79-37D633B846F1}">
                <asvg:svgBlip xmlns:asvg="http://schemas.microsoft.com/office/drawing/2016/SVG/main" xmlns="" r:embed="rId6"/>
              </a:ext>
            </a:extLst>
          </a:blip>
          <a:srcRect/>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F63B8FFE-A79B-4B1E-93D2-C1C8B37004B8}">
      <dsp:nvSpPr>
        <dsp:cNvPr id="0" name=""/>
        <dsp:cNvSpPr/>
      </dsp:nvSpPr>
      <dsp:spPr>
        <a:xfrm>
          <a:off x="4436901" y="1314328"/>
          <a:ext cx="1641796" cy="656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533400">
            <a:lnSpc>
              <a:spcPct val="100000"/>
            </a:lnSpc>
            <a:spcBef>
              <a:spcPct val="0"/>
            </a:spcBef>
            <a:spcAft>
              <a:spcPct val="35000"/>
            </a:spcAft>
            <a:defRPr cap="all"/>
          </a:pPr>
          <a:r>
            <a:rPr lang="en-US" sz="1200" kern="1200">
              <a:effectLst/>
              <a:latin typeface="Times New Roman" panose="02020603050405020304" pitchFamily="18" charset="0"/>
              <a:ea typeface="Calibri" panose="020F0502020204030204" pitchFamily="34" charset="0"/>
              <a:cs typeface="Arial" panose="020B0604020202020204" pitchFamily="34" charset="0"/>
            </a:rPr>
            <a:t>Micro USB power supply (0.35 A) </a:t>
          </a:r>
          <a:endParaRPr lang="ar-BH" sz="1200" kern="1200"/>
        </a:p>
      </dsp:txBody>
      <dsp:txXfrm>
        <a:off x="4436901" y="1314328"/>
        <a:ext cx="1641796" cy="656718"/>
      </dsp:txXfrm>
    </dsp:sp>
    <dsp:sp modelId="{5FA40917-11FC-4FFA-AF42-3D856BF807C7}">
      <dsp:nvSpPr>
        <dsp:cNvPr id="0" name=""/>
        <dsp:cNvSpPr/>
      </dsp:nvSpPr>
      <dsp:spPr>
        <a:xfrm>
          <a:off x="6686163" y="891"/>
          <a:ext cx="1001496" cy="1001496"/>
        </a:xfrm>
        <a:prstGeom prst="round2DiagRect">
          <a:avLst>
            <a:gd name="adj1" fmla="val 29727"/>
            <a:gd name="adj2" fmla="val 0"/>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71C3B040-9278-4A21-83BB-6B3A04BBA285}">
      <dsp:nvSpPr>
        <dsp:cNvPr id="0" name=""/>
        <dsp:cNvSpPr/>
      </dsp:nvSpPr>
      <dsp:spPr>
        <a:xfrm>
          <a:off x="6899596" y="207337"/>
          <a:ext cx="574628" cy="574628"/>
        </a:xfrm>
        <a:prstGeom prst="rect">
          <a:avLst/>
        </a:prstGeom>
        <a:blipFill>
          <a:blip xmlns:r="http://schemas.openxmlformats.org/officeDocument/2006/relationships" r:embed="rId7" cstate="print">
            <a:extLst>
              <a:ext uri="{28A0092B-C50C-407E-A947-70E740481C1C}">
                <a14:useLocalDpi xmlns:a14="http://schemas.microsoft.com/office/drawing/2010/main" val="0"/>
              </a:ext>
              <a:ext uri="{96DAC541-7B7A-43D3-8B79-37D633B846F1}">
                <asvg:svgBlip xmlns:asvg="http://schemas.microsoft.com/office/drawing/2016/SVG/main" xmlns="" r:embed="rId8"/>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3525CD9E-7974-405C-8098-D97753179A54}">
      <dsp:nvSpPr>
        <dsp:cNvPr id="0" name=""/>
        <dsp:cNvSpPr/>
      </dsp:nvSpPr>
      <dsp:spPr>
        <a:xfrm>
          <a:off x="6366012" y="1314328"/>
          <a:ext cx="1641796" cy="656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533400">
            <a:lnSpc>
              <a:spcPct val="100000"/>
            </a:lnSpc>
            <a:spcBef>
              <a:spcPct val="0"/>
            </a:spcBef>
            <a:spcAft>
              <a:spcPct val="35000"/>
            </a:spcAft>
            <a:defRPr cap="all"/>
          </a:pPr>
          <a:r>
            <a:rPr lang="en-US" sz="1200" kern="1200">
              <a:effectLst/>
              <a:latin typeface="Times New Roman" panose="02020603050405020304" pitchFamily="18" charset="0"/>
              <a:ea typeface="Calibri" panose="020F0502020204030204" pitchFamily="34" charset="0"/>
              <a:cs typeface="Arial" panose="020B0604020202020204" pitchFamily="34" charset="0"/>
            </a:rPr>
            <a:t>VNC Viewer (Remote Access)</a:t>
          </a:r>
          <a:endParaRPr lang="ar-BH" sz="1200" kern="1200"/>
        </a:p>
      </dsp:txBody>
      <dsp:txXfrm>
        <a:off x="6366012" y="1314328"/>
        <a:ext cx="1641796" cy="656718"/>
      </dsp:txXfrm>
    </dsp:sp>
    <dsp:sp modelId="{E6BE8CA0-F926-4894-8D99-967B9E1B449F}">
      <dsp:nvSpPr>
        <dsp:cNvPr id="0" name=""/>
        <dsp:cNvSpPr/>
      </dsp:nvSpPr>
      <dsp:spPr>
        <a:xfrm>
          <a:off x="8615274" y="891"/>
          <a:ext cx="1001496" cy="1001496"/>
        </a:xfrm>
        <a:prstGeom prst="round2DiagRect">
          <a:avLst>
            <a:gd name="adj1" fmla="val 29727"/>
            <a:gd name="adj2" fmla="val 0"/>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F6B29887-0736-4BDA-A315-FEBAD98D1C96}">
      <dsp:nvSpPr>
        <dsp:cNvPr id="0" name=""/>
        <dsp:cNvSpPr/>
      </dsp:nvSpPr>
      <dsp:spPr>
        <a:xfrm>
          <a:off x="8828708" y="214324"/>
          <a:ext cx="574628" cy="574628"/>
        </a:xfrm>
        <a:prstGeom prst="rect">
          <a:avLst/>
        </a:prstGeom>
        <a:blipFill>
          <a:blip xmlns:r="http://schemas.openxmlformats.org/officeDocument/2006/relationships" r:embed="rId9">
            <a:extLst>
              <a:ext uri="{96DAC541-7B7A-43D3-8B79-37D633B846F1}">
                <asvg:svgBlip xmlns:asvg="http://schemas.microsoft.com/office/drawing/2016/SVG/main" xmlns="" r:embed="rId10"/>
              </a:ext>
            </a:extLst>
          </a:blip>
          <a:srcRect/>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ABD807F9-CD1B-4E4C-B6D5-0AA310F4F8CC}">
      <dsp:nvSpPr>
        <dsp:cNvPr id="0" name=""/>
        <dsp:cNvSpPr/>
      </dsp:nvSpPr>
      <dsp:spPr>
        <a:xfrm>
          <a:off x="8295124" y="1314328"/>
          <a:ext cx="1641796" cy="656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533400">
            <a:lnSpc>
              <a:spcPct val="100000"/>
            </a:lnSpc>
            <a:spcBef>
              <a:spcPct val="0"/>
            </a:spcBef>
            <a:spcAft>
              <a:spcPct val="35000"/>
            </a:spcAft>
            <a:defRPr cap="all"/>
          </a:pPr>
          <a:r>
            <a:rPr lang="en-US" sz="1200" kern="1200">
              <a:effectLst/>
              <a:latin typeface="Times New Roman" panose="02020603050405020304" pitchFamily="18" charset="0"/>
              <a:ea typeface="Calibri" panose="020F0502020204030204" pitchFamily="34" charset="0"/>
              <a:cs typeface="Arial" panose="020B0604020202020204" pitchFamily="34" charset="0"/>
            </a:rPr>
            <a:t>LAN wire </a:t>
          </a:r>
          <a:endParaRPr lang="ar-BH" sz="1200" kern="1200"/>
        </a:p>
      </dsp:txBody>
      <dsp:txXfrm>
        <a:off x="8295124" y="1314328"/>
        <a:ext cx="1641796" cy="656718"/>
      </dsp:txXfrm>
    </dsp:sp>
    <dsp:sp modelId="{BF961092-B1B8-48DD-9420-02BC619DC07B}">
      <dsp:nvSpPr>
        <dsp:cNvPr id="0" name=""/>
        <dsp:cNvSpPr/>
      </dsp:nvSpPr>
      <dsp:spPr>
        <a:xfrm>
          <a:off x="3792496" y="2381496"/>
          <a:ext cx="1001496" cy="1001496"/>
        </a:xfrm>
        <a:prstGeom prst="round2DiagRect">
          <a:avLst>
            <a:gd name="adj1" fmla="val 29727"/>
            <a:gd name="adj2" fmla="val 0"/>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6AC8B56B-7A7F-4ED6-979C-E8F6B3F6FB27}">
      <dsp:nvSpPr>
        <dsp:cNvPr id="0" name=""/>
        <dsp:cNvSpPr/>
      </dsp:nvSpPr>
      <dsp:spPr>
        <a:xfrm>
          <a:off x="4005929" y="2594930"/>
          <a:ext cx="574628" cy="574628"/>
        </a:xfrm>
        <a:prstGeom prst="rect">
          <a:avLst/>
        </a:prstGeom>
        <a:blipFill>
          <a:blip xmlns:r="http://schemas.openxmlformats.org/officeDocument/2006/relationships" r:embed="rId11">
            <a:extLst>
              <a:ext uri="{96DAC541-7B7A-43D3-8B79-37D633B846F1}">
                <asvg:svgBlip xmlns:asvg="http://schemas.microsoft.com/office/drawing/2016/SVG/main" xmlns="" r:embed="rId12"/>
              </a:ext>
            </a:extLst>
          </a:blip>
          <a:srcRect/>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880589E7-DEB8-4D8C-8209-5A0023A0BB04}">
      <dsp:nvSpPr>
        <dsp:cNvPr id="0" name=""/>
        <dsp:cNvSpPr/>
      </dsp:nvSpPr>
      <dsp:spPr>
        <a:xfrm>
          <a:off x="3472345" y="3694934"/>
          <a:ext cx="1641796" cy="656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533400">
            <a:lnSpc>
              <a:spcPct val="100000"/>
            </a:lnSpc>
            <a:spcBef>
              <a:spcPct val="0"/>
            </a:spcBef>
            <a:spcAft>
              <a:spcPct val="35000"/>
            </a:spcAft>
            <a:defRPr cap="all"/>
          </a:pPr>
          <a:r>
            <a:rPr lang="en-US" sz="1200" kern="1200">
              <a:effectLst/>
              <a:latin typeface="Times New Roman" panose="02020603050405020304" pitchFamily="18" charset="0"/>
              <a:ea typeface="Calibri" panose="020F0502020204030204" pitchFamily="34" charset="0"/>
              <a:cs typeface="Arial" panose="020B0604020202020204" pitchFamily="34" charset="0"/>
            </a:rPr>
            <a:t>The Raspberry Pi Camera Rev 1.3</a:t>
          </a:r>
          <a:endParaRPr lang="ar-BH" sz="1200" kern="1200"/>
        </a:p>
      </dsp:txBody>
      <dsp:txXfrm>
        <a:off x="3472345" y="3694934"/>
        <a:ext cx="1641796" cy="656718"/>
      </dsp:txXfrm>
    </dsp:sp>
    <dsp:sp modelId="{89F8C0C0-F2D7-40C4-B427-971242BC28B9}">
      <dsp:nvSpPr>
        <dsp:cNvPr id="0" name=""/>
        <dsp:cNvSpPr/>
      </dsp:nvSpPr>
      <dsp:spPr>
        <a:xfrm>
          <a:off x="5721607" y="2381496"/>
          <a:ext cx="1001496" cy="1001496"/>
        </a:xfrm>
        <a:prstGeom prst="round2DiagRect">
          <a:avLst>
            <a:gd name="adj1" fmla="val 29727"/>
            <a:gd name="adj2" fmla="val 0"/>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7DE885D4-4758-456D-AE16-5AC7ED17EDCC}">
      <dsp:nvSpPr>
        <dsp:cNvPr id="0" name=""/>
        <dsp:cNvSpPr/>
      </dsp:nvSpPr>
      <dsp:spPr>
        <a:xfrm>
          <a:off x="5935041" y="2572944"/>
          <a:ext cx="574628" cy="574628"/>
        </a:xfrm>
        <a:prstGeom prst="rect">
          <a:avLst/>
        </a:prstGeom>
        <a:blipFill>
          <a:blip xmlns:r="http://schemas.openxmlformats.org/officeDocument/2006/relationships" r:embed="rId13">
            <a:extLst>
              <a:ext uri="{96DAC541-7B7A-43D3-8B79-37D633B846F1}">
                <asvg:svgBlip xmlns:asvg="http://schemas.microsoft.com/office/drawing/2016/SVG/main" xmlns="" r:embed="rId14"/>
              </a:ext>
            </a:extLst>
          </a:blip>
          <a:srcRect/>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9B01E1EF-CD3F-4726-9149-04BC2CD5E37D}">
      <dsp:nvSpPr>
        <dsp:cNvPr id="0" name=""/>
        <dsp:cNvSpPr/>
      </dsp:nvSpPr>
      <dsp:spPr>
        <a:xfrm>
          <a:off x="5401457" y="3694934"/>
          <a:ext cx="1641796" cy="656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533400">
            <a:lnSpc>
              <a:spcPct val="100000"/>
            </a:lnSpc>
            <a:spcBef>
              <a:spcPct val="0"/>
            </a:spcBef>
            <a:spcAft>
              <a:spcPct val="35000"/>
            </a:spcAft>
            <a:defRPr cap="all"/>
          </a:pPr>
          <a:r>
            <a:rPr lang="en-US" sz="1200" kern="1200">
              <a:effectLst/>
              <a:latin typeface="Times New Roman" panose="02020603050405020304" pitchFamily="18" charset="0"/>
              <a:ea typeface="Calibri" panose="020F0502020204030204" pitchFamily="34" charset="0"/>
              <a:cs typeface="Arial" panose="020B0604020202020204" pitchFamily="34" charset="0"/>
            </a:rPr>
            <a:t>Laptop</a:t>
          </a:r>
          <a:endParaRPr lang="ar-BH" sz="1200" kern="1200"/>
        </a:p>
      </dsp:txBody>
      <dsp:txXfrm>
        <a:off x="5401457" y="3694934"/>
        <a:ext cx="1641796" cy="65671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51DB9DE-EFA0-4946-A2DE-541501782195}">
      <dsp:nvSpPr>
        <dsp:cNvPr id="0" name=""/>
        <dsp:cNvSpPr/>
      </dsp:nvSpPr>
      <dsp:spPr>
        <a:xfrm>
          <a:off x="9919" y="2885"/>
          <a:ext cx="2929609" cy="756000"/>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lvl="0" algn="ctr" defTabSz="711200" rtl="0">
            <a:lnSpc>
              <a:spcPct val="90000"/>
            </a:lnSpc>
            <a:spcBef>
              <a:spcPct val="0"/>
            </a:spcBef>
            <a:spcAft>
              <a:spcPct val="35000"/>
            </a:spcAft>
          </a:pPr>
          <a:r>
            <a:rPr lang="en-US" sz="1600" b="1" i="0" u="none" strike="noStrike" kern="1200" cap="none" dirty="0">
              <a:solidFill>
                <a:schemeClr val="bg1"/>
              </a:solidFill>
              <a:latin typeface="Sitka Text Semibold"/>
              <a:ea typeface="Roboto"/>
              <a:cs typeface="Roboto"/>
              <a:sym typeface="Arial"/>
            </a:rPr>
            <a:t>Raspbian Mirror</a:t>
          </a:r>
          <a:endParaRPr lang="ar-BH" sz="1600" b="1" i="0" u="none" strike="noStrike" kern="1200" cap="none" dirty="0">
            <a:solidFill>
              <a:schemeClr val="bg1"/>
            </a:solidFill>
            <a:latin typeface="Sitka Text Semibold"/>
            <a:ea typeface="Roboto"/>
            <a:cs typeface="Roboto"/>
            <a:sym typeface="Arial"/>
          </a:endParaRPr>
        </a:p>
      </dsp:txBody>
      <dsp:txXfrm>
        <a:off x="387919" y="2885"/>
        <a:ext cx="2173609" cy="756000"/>
      </dsp:txXfrm>
    </dsp:sp>
    <dsp:sp modelId="{46D2196F-E9F2-465B-A90F-0E4276F6005B}">
      <dsp:nvSpPr>
        <dsp:cNvPr id="0" name=""/>
        <dsp:cNvSpPr/>
      </dsp:nvSpPr>
      <dsp:spPr>
        <a:xfrm>
          <a:off x="9919" y="853385"/>
          <a:ext cx="2343687" cy="3307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228600" lvl="1" indent="-228600" algn="l" defTabSz="1022350" rtl="0">
            <a:lnSpc>
              <a:spcPct val="90000"/>
            </a:lnSpc>
            <a:spcBef>
              <a:spcPct val="0"/>
            </a:spcBef>
            <a:spcAft>
              <a:spcPct val="15000"/>
            </a:spcAft>
            <a:buChar char="••"/>
          </a:pPr>
          <a:r>
            <a:rPr lang="en-US" sz="2300" b="0" i="0" kern="1200" dirty="0">
              <a:latin typeface="Fira Sans Extra Condensed"/>
            </a:rPr>
            <a:t>Remote server hosting a copy of the Raspbian OS and its packages</a:t>
          </a:r>
          <a:endParaRPr lang="ar-BH" sz="2300" kern="1200" dirty="0">
            <a:latin typeface="Fira Sans Extra Condensed"/>
          </a:endParaRPr>
        </a:p>
        <a:p>
          <a:pPr marL="228600" lvl="1" indent="-228600" algn="l" defTabSz="1022350" rtl="0">
            <a:lnSpc>
              <a:spcPct val="90000"/>
            </a:lnSpc>
            <a:spcBef>
              <a:spcPct val="0"/>
            </a:spcBef>
            <a:spcAft>
              <a:spcPct val="15000"/>
            </a:spcAft>
            <a:buChar char="••"/>
          </a:pPr>
          <a:r>
            <a:rPr lang="en-US" sz="2300" kern="1200" dirty="0">
              <a:latin typeface="Fira Sans Extra Condensed"/>
            </a:rPr>
            <a:t>Iran Raspbian mirror</a:t>
          </a:r>
          <a:endParaRPr lang="ar-BH" sz="2300" kern="1200" dirty="0">
            <a:latin typeface="Fira Sans Extra Condensed" panose="020B0503050000020004" pitchFamily="34" charset="0"/>
          </a:endParaRPr>
        </a:p>
      </dsp:txBody>
      <dsp:txXfrm>
        <a:off x="9919" y="853385"/>
        <a:ext cx="2343687" cy="3307500"/>
      </dsp:txXfrm>
    </dsp:sp>
    <dsp:sp modelId="{79EFCD03-C2DE-49C1-9547-78934453D2A1}">
      <dsp:nvSpPr>
        <dsp:cNvPr id="0" name=""/>
        <dsp:cNvSpPr/>
      </dsp:nvSpPr>
      <dsp:spPr>
        <a:xfrm>
          <a:off x="2723528" y="2885"/>
          <a:ext cx="2929609" cy="756000"/>
        </a:xfrm>
        <a:prstGeom prst="chevron">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800100" rtl="0">
            <a:lnSpc>
              <a:spcPct val="90000"/>
            </a:lnSpc>
            <a:spcBef>
              <a:spcPct val="0"/>
            </a:spcBef>
            <a:spcAft>
              <a:spcPct val="35000"/>
            </a:spcAft>
            <a:buNone/>
          </a:pPr>
          <a:r>
            <a:rPr lang="en-US" sz="1600" b="1" i="0" u="none" strike="noStrike" kern="1200" cap="none" dirty="0" err="1">
              <a:solidFill>
                <a:prstClr val="white"/>
              </a:solidFill>
              <a:latin typeface="Sitka Text Semibold"/>
              <a:ea typeface="Roboto"/>
              <a:cs typeface="Roboto"/>
            </a:rPr>
            <a:t>PiCamera</a:t>
          </a:r>
          <a:endParaRPr lang="ar-BH" sz="1800" b="1" i="0" u="none" strike="noStrike" kern="1200" cap="none" dirty="0">
            <a:solidFill>
              <a:prstClr val="white"/>
            </a:solidFill>
            <a:latin typeface="Sitka Text Semibold"/>
            <a:ea typeface="Roboto"/>
            <a:cs typeface="Roboto"/>
          </a:endParaRPr>
        </a:p>
      </dsp:txBody>
      <dsp:txXfrm>
        <a:off x="3101528" y="2885"/>
        <a:ext cx="2173609" cy="756000"/>
      </dsp:txXfrm>
    </dsp:sp>
    <dsp:sp modelId="{C67B2D2F-88AA-4BED-9155-22CA89786CBA}">
      <dsp:nvSpPr>
        <dsp:cNvPr id="0" name=""/>
        <dsp:cNvSpPr/>
      </dsp:nvSpPr>
      <dsp:spPr>
        <a:xfrm>
          <a:off x="2723528" y="853385"/>
          <a:ext cx="2343687" cy="3307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228600" lvl="1" indent="-228600" algn="l" defTabSz="1022350" rtl="0">
            <a:lnSpc>
              <a:spcPct val="90000"/>
            </a:lnSpc>
            <a:spcBef>
              <a:spcPct val="0"/>
            </a:spcBef>
            <a:spcAft>
              <a:spcPct val="15000"/>
            </a:spcAft>
            <a:buChar char="••"/>
          </a:pPr>
          <a:r>
            <a:rPr lang="en-US" sz="2300" b="0" i="0" kern="1200" dirty="0">
              <a:solidFill>
                <a:prstClr val="black">
                  <a:hueOff val="0"/>
                  <a:satOff val="0"/>
                  <a:lumOff val="0"/>
                  <a:alphaOff val="0"/>
                </a:prstClr>
              </a:solidFill>
              <a:latin typeface="Fira Sans Extra Condensed"/>
              <a:ea typeface="+mn-ea"/>
              <a:cs typeface="+mn-cs"/>
            </a:rPr>
            <a:t>Install the IP camera package</a:t>
          </a:r>
          <a:endParaRPr lang="ar-BH" sz="2300" b="0" i="0" kern="1200" dirty="0">
            <a:solidFill>
              <a:prstClr val="black">
                <a:hueOff val="0"/>
                <a:satOff val="0"/>
                <a:lumOff val="0"/>
                <a:alphaOff val="0"/>
              </a:prstClr>
            </a:solidFill>
            <a:latin typeface="Fira Sans Extra Condensed"/>
            <a:ea typeface="+mn-ea"/>
            <a:cs typeface="+mn-cs"/>
          </a:endParaRPr>
        </a:p>
        <a:p>
          <a:pPr marL="228600" lvl="1" indent="-228600" algn="l" defTabSz="1022350" rtl="0">
            <a:lnSpc>
              <a:spcPct val="90000"/>
            </a:lnSpc>
            <a:spcBef>
              <a:spcPct val="0"/>
            </a:spcBef>
            <a:spcAft>
              <a:spcPct val="15000"/>
            </a:spcAft>
            <a:buChar char="••"/>
          </a:pPr>
          <a:r>
            <a:rPr lang="en-US" sz="2300" b="0" i="0" kern="1200" dirty="0">
              <a:solidFill>
                <a:prstClr val="black">
                  <a:hueOff val="0"/>
                  <a:satOff val="0"/>
                  <a:lumOff val="0"/>
                  <a:alphaOff val="0"/>
                </a:prstClr>
              </a:solidFill>
              <a:latin typeface="Fira Sans Extra Condensed"/>
              <a:ea typeface="+mn-ea"/>
              <a:cs typeface="+mn-cs"/>
            </a:rPr>
            <a:t>Activate Camera Support in raspi-config</a:t>
          </a:r>
          <a:endParaRPr lang="ar-BH" sz="2300" b="0" i="0" kern="1200" dirty="0">
            <a:solidFill>
              <a:prstClr val="black">
                <a:hueOff val="0"/>
                <a:satOff val="0"/>
                <a:lumOff val="0"/>
                <a:alphaOff val="0"/>
              </a:prstClr>
            </a:solidFill>
            <a:latin typeface="Fira Sans Extra Condensed"/>
            <a:ea typeface="+mn-ea"/>
            <a:cs typeface="+mn-cs"/>
          </a:endParaRPr>
        </a:p>
      </dsp:txBody>
      <dsp:txXfrm>
        <a:off x="2723528" y="853385"/>
        <a:ext cx="2343687" cy="3307500"/>
      </dsp:txXfrm>
    </dsp:sp>
    <dsp:sp modelId="{B5B7AB10-DBBA-4489-9F32-8036C0516FB6}">
      <dsp:nvSpPr>
        <dsp:cNvPr id="0" name=""/>
        <dsp:cNvSpPr/>
      </dsp:nvSpPr>
      <dsp:spPr>
        <a:xfrm>
          <a:off x="5437138" y="2885"/>
          <a:ext cx="2929609" cy="756000"/>
        </a:xfrm>
        <a:prstGeom prst="chevron">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800100" rtl="0">
            <a:lnSpc>
              <a:spcPct val="90000"/>
            </a:lnSpc>
            <a:spcBef>
              <a:spcPct val="0"/>
            </a:spcBef>
            <a:spcAft>
              <a:spcPct val="35000"/>
            </a:spcAft>
            <a:buNone/>
          </a:pPr>
          <a:r>
            <a:rPr lang="en-US" sz="1600" b="1" i="0" u="none" strike="noStrike" kern="1200" cap="none" dirty="0">
              <a:solidFill>
                <a:prstClr val="white"/>
              </a:solidFill>
              <a:latin typeface="Sitka Text Semibold"/>
              <a:ea typeface="Roboto"/>
              <a:cs typeface="Roboto"/>
            </a:rPr>
            <a:t>Packages and Dependences</a:t>
          </a:r>
          <a:endParaRPr lang="ar-BH" sz="1600" b="1" i="0" u="none" strike="noStrike" kern="1200" cap="none" dirty="0">
            <a:solidFill>
              <a:prstClr val="white"/>
            </a:solidFill>
            <a:latin typeface="Sitka Text Semibold"/>
            <a:ea typeface="Roboto"/>
            <a:cs typeface="Roboto"/>
          </a:endParaRPr>
        </a:p>
      </dsp:txBody>
      <dsp:txXfrm>
        <a:off x="5815138" y="2885"/>
        <a:ext cx="2173609" cy="756000"/>
      </dsp:txXfrm>
    </dsp:sp>
    <dsp:sp modelId="{7A8C922B-C5DB-4C40-A222-FEBA61DA75DB}">
      <dsp:nvSpPr>
        <dsp:cNvPr id="0" name=""/>
        <dsp:cNvSpPr/>
      </dsp:nvSpPr>
      <dsp:spPr>
        <a:xfrm>
          <a:off x="5437138" y="853385"/>
          <a:ext cx="2343687" cy="3307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228600" lvl="1" indent="-228600" algn="l" defTabSz="1022350" rtl="0">
            <a:lnSpc>
              <a:spcPct val="90000"/>
            </a:lnSpc>
            <a:spcBef>
              <a:spcPct val="0"/>
            </a:spcBef>
            <a:spcAft>
              <a:spcPct val="15000"/>
            </a:spcAft>
            <a:buChar char="••"/>
          </a:pPr>
          <a:r>
            <a:rPr lang="en-US" sz="2300" b="0" i="0" kern="1200" dirty="0">
              <a:solidFill>
                <a:prstClr val="black">
                  <a:hueOff val="0"/>
                  <a:satOff val="0"/>
                  <a:lumOff val="0"/>
                  <a:alphaOff val="0"/>
                </a:prstClr>
              </a:solidFill>
              <a:latin typeface="Fira Sans Extra Condensed"/>
              <a:ea typeface="+mn-ea"/>
              <a:cs typeface="+mn-cs"/>
            </a:rPr>
            <a:t> TensorFlow 2.4.0</a:t>
          </a:r>
          <a:endParaRPr lang="ar-BH" sz="2300" b="0" i="0" kern="1200" dirty="0">
            <a:solidFill>
              <a:prstClr val="black">
                <a:hueOff val="0"/>
                <a:satOff val="0"/>
                <a:lumOff val="0"/>
                <a:alphaOff val="0"/>
              </a:prstClr>
            </a:solidFill>
            <a:latin typeface="Fira Sans Extra Condensed"/>
            <a:ea typeface="+mn-ea"/>
            <a:cs typeface="+mn-cs"/>
          </a:endParaRPr>
        </a:p>
        <a:p>
          <a:pPr marL="228600" lvl="1" indent="-228600" algn="l" defTabSz="1022350" rtl="0">
            <a:lnSpc>
              <a:spcPct val="90000"/>
            </a:lnSpc>
            <a:spcBef>
              <a:spcPct val="0"/>
            </a:spcBef>
            <a:spcAft>
              <a:spcPct val="15000"/>
            </a:spcAft>
            <a:buChar char="••"/>
          </a:pPr>
          <a:r>
            <a:rPr lang="en-US" sz="2300" b="0" i="0" kern="1200" dirty="0">
              <a:solidFill>
                <a:prstClr val="black">
                  <a:hueOff val="0"/>
                  <a:satOff val="0"/>
                  <a:lumOff val="0"/>
                  <a:alphaOff val="0"/>
                </a:prstClr>
              </a:solidFill>
              <a:latin typeface="Fira Sans Extra Condensed"/>
              <a:ea typeface="+mn-ea"/>
              <a:cs typeface="+mn-cs"/>
            </a:rPr>
            <a:t> OpenCV 4.7.0.72</a:t>
          </a:r>
          <a:endParaRPr lang="ar-BH" sz="2300" b="0" i="0" kern="1200" dirty="0">
            <a:solidFill>
              <a:prstClr val="black">
                <a:hueOff val="0"/>
                <a:satOff val="0"/>
                <a:lumOff val="0"/>
                <a:alphaOff val="0"/>
              </a:prstClr>
            </a:solidFill>
            <a:latin typeface="Fira Sans Extra Condensed"/>
            <a:ea typeface="+mn-ea"/>
            <a:cs typeface="+mn-cs"/>
          </a:endParaRPr>
        </a:p>
        <a:p>
          <a:pPr marL="228600" lvl="1" indent="-228600" algn="l" defTabSz="1022350" rtl="0">
            <a:lnSpc>
              <a:spcPct val="90000"/>
            </a:lnSpc>
            <a:spcBef>
              <a:spcPct val="0"/>
            </a:spcBef>
            <a:spcAft>
              <a:spcPct val="15000"/>
            </a:spcAft>
            <a:buChar char="••"/>
          </a:pPr>
          <a:r>
            <a:rPr lang="en-US" sz="2300" b="0" i="0" kern="1200" dirty="0">
              <a:solidFill>
                <a:prstClr val="black">
                  <a:hueOff val="0"/>
                  <a:satOff val="0"/>
                  <a:lumOff val="0"/>
                  <a:alphaOff val="0"/>
                </a:prstClr>
              </a:solidFill>
              <a:latin typeface="Fira Sans Extra Condensed"/>
              <a:ea typeface="+mn-ea"/>
              <a:cs typeface="+mn-cs"/>
            </a:rPr>
            <a:t> matplotlib 3.5.0</a:t>
          </a:r>
          <a:endParaRPr lang="ar-BH" sz="2300" b="0" i="0" kern="1200" dirty="0">
            <a:solidFill>
              <a:prstClr val="black">
                <a:hueOff val="0"/>
                <a:satOff val="0"/>
                <a:lumOff val="0"/>
                <a:alphaOff val="0"/>
              </a:prstClr>
            </a:solidFill>
            <a:latin typeface="Fira Sans Extra Condensed"/>
            <a:ea typeface="+mn-ea"/>
            <a:cs typeface="+mn-cs"/>
          </a:endParaRPr>
        </a:p>
        <a:p>
          <a:pPr marL="228600" lvl="1" indent="-228600" algn="l" defTabSz="1022350" rtl="0">
            <a:lnSpc>
              <a:spcPct val="90000"/>
            </a:lnSpc>
            <a:spcBef>
              <a:spcPct val="0"/>
            </a:spcBef>
            <a:spcAft>
              <a:spcPct val="15000"/>
            </a:spcAft>
            <a:buChar char="••"/>
          </a:pPr>
          <a:r>
            <a:rPr lang="en-US" sz="2300" b="0" i="0" kern="1200" dirty="0">
              <a:solidFill>
                <a:prstClr val="black">
                  <a:hueOff val="0"/>
                  <a:satOff val="0"/>
                  <a:lumOff val="0"/>
                  <a:alphaOff val="0"/>
                </a:prstClr>
              </a:solidFill>
              <a:latin typeface="Fira Sans Extra Condensed"/>
              <a:ea typeface="+mn-ea"/>
              <a:cs typeface="+mn-cs"/>
            </a:rPr>
            <a:t> scikit-learn0.24.2</a:t>
          </a:r>
          <a:endParaRPr lang="ar-BH" sz="2300" b="0" i="0" kern="1200" dirty="0">
            <a:solidFill>
              <a:prstClr val="black">
                <a:hueOff val="0"/>
                <a:satOff val="0"/>
                <a:lumOff val="0"/>
                <a:alphaOff val="0"/>
              </a:prstClr>
            </a:solidFill>
            <a:latin typeface="Fira Sans Extra Condensed"/>
            <a:ea typeface="+mn-ea"/>
            <a:cs typeface="+mn-cs"/>
          </a:endParaRPr>
        </a:p>
        <a:p>
          <a:pPr marL="228600" lvl="1" indent="-228600" algn="l" defTabSz="1022350" rtl="0">
            <a:lnSpc>
              <a:spcPct val="90000"/>
            </a:lnSpc>
            <a:spcBef>
              <a:spcPct val="0"/>
            </a:spcBef>
            <a:spcAft>
              <a:spcPct val="15000"/>
            </a:spcAft>
            <a:buChar char="••"/>
          </a:pPr>
          <a:r>
            <a:rPr lang="en-US" sz="2300" b="0" i="0" kern="1200" dirty="0">
              <a:solidFill>
                <a:prstClr val="black">
                  <a:hueOff val="0"/>
                  <a:satOff val="0"/>
                  <a:lumOff val="0"/>
                  <a:alphaOff val="0"/>
                </a:prstClr>
              </a:solidFill>
              <a:latin typeface="Fira Sans Extra Condensed"/>
              <a:ea typeface="+mn-ea"/>
              <a:cs typeface="+mn-cs"/>
            </a:rPr>
            <a:t> NumPy1.21.6</a:t>
          </a:r>
          <a:endParaRPr lang="ar-BH" sz="2300" b="0" i="0" kern="1200" dirty="0">
            <a:solidFill>
              <a:prstClr val="black">
                <a:hueOff val="0"/>
                <a:satOff val="0"/>
                <a:lumOff val="0"/>
                <a:alphaOff val="0"/>
              </a:prstClr>
            </a:solidFill>
            <a:latin typeface="Fira Sans Extra Condensed"/>
            <a:ea typeface="+mn-ea"/>
            <a:cs typeface="+mn-cs"/>
          </a:endParaRPr>
        </a:p>
        <a:p>
          <a:pPr marL="228600" lvl="1" indent="-228600" algn="l" defTabSz="1022350" rtl="0">
            <a:lnSpc>
              <a:spcPct val="90000"/>
            </a:lnSpc>
            <a:spcBef>
              <a:spcPct val="0"/>
            </a:spcBef>
            <a:spcAft>
              <a:spcPct val="15000"/>
            </a:spcAft>
            <a:buChar char="••"/>
          </a:pPr>
          <a:r>
            <a:rPr lang="en-US" sz="2300" b="0" i="0" kern="1200" dirty="0">
              <a:solidFill>
                <a:prstClr val="black">
                  <a:hueOff val="0"/>
                  <a:satOff val="0"/>
                  <a:lumOff val="0"/>
                  <a:alphaOff val="0"/>
                </a:prstClr>
              </a:solidFill>
              <a:latin typeface="Fira Sans Extra Condensed"/>
              <a:ea typeface="+mn-ea"/>
              <a:cs typeface="+mn-cs"/>
            </a:rPr>
            <a:t> Mediapipe 0.8.13</a:t>
          </a:r>
          <a:endParaRPr lang="ar-BH" sz="2300" b="0" i="0" kern="1200" dirty="0">
            <a:solidFill>
              <a:prstClr val="black">
                <a:hueOff val="0"/>
                <a:satOff val="0"/>
                <a:lumOff val="0"/>
                <a:alphaOff val="0"/>
              </a:prstClr>
            </a:solidFill>
            <a:latin typeface="Fira Sans Extra Condensed"/>
            <a:ea typeface="+mn-ea"/>
            <a:cs typeface="+mn-cs"/>
          </a:endParaRPr>
        </a:p>
      </dsp:txBody>
      <dsp:txXfrm>
        <a:off x="5437138" y="853385"/>
        <a:ext cx="2343687" cy="3307500"/>
      </dsp:txXfrm>
    </dsp:sp>
    <dsp:sp modelId="{10EBE2A6-2361-4E04-A7FC-6EB67E8C0FFD}">
      <dsp:nvSpPr>
        <dsp:cNvPr id="0" name=""/>
        <dsp:cNvSpPr/>
      </dsp:nvSpPr>
      <dsp:spPr>
        <a:xfrm>
          <a:off x="8150747" y="2885"/>
          <a:ext cx="2929609" cy="756000"/>
        </a:xfrm>
        <a:prstGeom prst="chevron">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lvl="0" algn="ctr" defTabSz="711200" rtl="0">
            <a:lnSpc>
              <a:spcPct val="90000"/>
            </a:lnSpc>
            <a:spcBef>
              <a:spcPct val="0"/>
            </a:spcBef>
            <a:spcAft>
              <a:spcPct val="35000"/>
            </a:spcAft>
          </a:pPr>
          <a:r>
            <a:rPr lang="en-US" sz="1600" b="1" i="0" u="none" strike="noStrike" kern="1200" cap="none" dirty="0">
              <a:solidFill>
                <a:prstClr val="white"/>
              </a:solidFill>
              <a:latin typeface="Sitka Text Semibold"/>
              <a:ea typeface="Roboto"/>
              <a:cs typeface="Roboto"/>
            </a:rPr>
            <a:t>Space</a:t>
          </a:r>
          <a:r>
            <a:rPr lang="en-US" sz="2300" kern="1200" dirty="0">
              <a:latin typeface="Sitka Text Semibold"/>
            </a:rPr>
            <a:t> </a:t>
          </a:r>
          <a:endParaRPr lang="ar-BH" sz="2300" kern="1200" dirty="0">
            <a:latin typeface="Sitka Text Semibold"/>
          </a:endParaRPr>
        </a:p>
      </dsp:txBody>
      <dsp:txXfrm>
        <a:off x="8528747" y="2885"/>
        <a:ext cx="2173609" cy="756000"/>
      </dsp:txXfrm>
    </dsp:sp>
    <dsp:sp modelId="{433F7547-BE26-43A0-AEE4-E6DF0B3FD962}">
      <dsp:nvSpPr>
        <dsp:cNvPr id="0" name=""/>
        <dsp:cNvSpPr/>
      </dsp:nvSpPr>
      <dsp:spPr>
        <a:xfrm>
          <a:off x="8150747" y="853385"/>
          <a:ext cx="2343687" cy="3307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228600" lvl="1" indent="-228600" algn="l" defTabSz="1022350" rtl="0">
            <a:lnSpc>
              <a:spcPct val="90000"/>
            </a:lnSpc>
            <a:spcBef>
              <a:spcPct val="0"/>
            </a:spcBef>
            <a:spcAft>
              <a:spcPct val="15000"/>
            </a:spcAft>
            <a:buChar char="••"/>
          </a:pPr>
          <a:r>
            <a:rPr lang="en-US" sz="2300" b="0" i="0" kern="1200" dirty="0">
              <a:solidFill>
                <a:prstClr val="black">
                  <a:hueOff val="0"/>
                  <a:satOff val="0"/>
                  <a:lumOff val="0"/>
                  <a:alphaOff val="0"/>
                </a:prstClr>
              </a:solidFill>
              <a:latin typeface="Fira Sans Extra Condensed"/>
              <a:ea typeface="+mn-ea"/>
              <a:cs typeface="+mn-cs"/>
            </a:rPr>
            <a:t>Memory consumption is 10 GB</a:t>
          </a:r>
          <a:endParaRPr lang="ar-BH" sz="2300" b="0" i="0" kern="1200" dirty="0">
            <a:solidFill>
              <a:prstClr val="black">
                <a:hueOff val="0"/>
                <a:satOff val="0"/>
                <a:lumOff val="0"/>
                <a:alphaOff val="0"/>
              </a:prstClr>
            </a:solidFill>
            <a:latin typeface="Fira Sans Extra Condensed"/>
            <a:ea typeface="+mn-ea"/>
            <a:cs typeface="+mn-cs"/>
          </a:endParaRPr>
        </a:p>
      </dsp:txBody>
      <dsp:txXfrm>
        <a:off x="8150747" y="853385"/>
        <a:ext cx="2343687" cy="3307500"/>
      </dsp:txXfrm>
    </dsp:sp>
  </dsp:spTree>
</dsp:drawing>
</file>

<file path=ppt/diagrams/layout1.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xmlns="">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xmlns="">
        <a:lvl1pPr>
          <a:lnSpc>
            <a:spcPct val="100000"/>
          </a:lnSpc>
          <a:defRPr cap="all"/>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r">
              <a:defRPr sz="1200"/>
            </a:lvl1pPr>
          </a:lstStyle>
          <a:p>
            <a:endParaRPr lang="ar-BH"/>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l">
              <a:defRPr sz="1200"/>
            </a:lvl1pPr>
          </a:lstStyle>
          <a:p>
            <a:fld id="{4C1C9B02-FCC1-46D3-A977-8E5B8E118A05}" type="datetimeFigureOut">
              <a:rPr lang="ar-BH" smtClean="0"/>
              <a:t>02/11/1444</a:t>
            </a:fld>
            <a:endParaRPr lang="ar-BH"/>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ar-BH"/>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r-BH"/>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r">
              <a:defRPr sz="1200"/>
            </a:lvl1pPr>
          </a:lstStyle>
          <a:p>
            <a:endParaRPr lang="ar-BH"/>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l">
              <a:defRPr sz="1200"/>
            </a:lvl1pPr>
          </a:lstStyle>
          <a:p>
            <a:fld id="{62414B6B-C11A-4B3A-AA48-BA3ED25ED689}" type="slidenum">
              <a:rPr lang="ar-BH" smtClean="0"/>
              <a:t>‹#›</a:t>
            </a:fld>
            <a:endParaRPr lang="ar-BH"/>
          </a:p>
        </p:txBody>
      </p:sp>
    </p:spTree>
    <p:extLst>
      <p:ext uri="{BB962C8B-B14F-4D97-AF65-F5344CB8AC3E}">
        <p14:creationId xmlns:p14="http://schemas.microsoft.com/office/powerpoint/2010/main" val="23726127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e77f93ad05_0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e77f93ad05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7"/>
        <p:cNvGrpSpPr/>
        <p:nvPr/>
      </p:nvGrpSpPr>
      <p:grpSpPr>
        <a:xfrm>
          <a:off x="0" y="0"/>
          <a:ext cx="0" cy="0"/>
          <a:chOff x="0" y="0"/>
          <a:chExt cx="0" cy="0"/>
        </a:xfrm>
      </p:grpSpPr>
      <p:sp>
        <p:nvSpPr>
          <p:cNvPr id="1918" name="Google Shape;1918;ge96fd5876e_0_37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9" name="Google Shape;1919;ge96fd5876e_0_37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e9566a474a_0_10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e9566a474a_0_10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886812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5"/>
        <p:cNvGrpSpPr/>
        <p:nvPr/>
      </p:nvGrpSpPr>
      <p:grpSpPr>
        <a:xfrm>
          <a:off x="0" y="0"/>
          <a:ext cx="0" cy="0"/>
          <a:chOff x="0" y="0"/>
          <a:chExt cx="0" cy="0"/>
        </a:xfrm>
      </p:grpSpPr>
      <p:sp>
        <p:nvSpPr>
          <p:cNvPr id="1736" name="Google Shape;1736;ge96fd5876e_0_32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7" name="Google Shape;1737;ge96fd5876e_0_32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1"/>
        <p:cNvGrpSpPr/>
        <p:nvPr/>
      </p:nvGrpSpPr>
      <p:grpSpPr>
        <a:xfrm>
          <a:off x="0" y="0"/>
          <a:ext cx="0" cy="0"/>
          <a:chOff x="0" y="0"/>
          <a:chExt cx="0" cy="0"/>
        </a:xfrm>
      </p:grpSpPr>
      <p:sp>
        <p:nvSpPr>
          <p:cNvPr id="1852" name="Google Shape;1852;ge96fd5876e_0_35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3" name="Google Shape;1853;ge96fd5876e_0_35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63260B-03E1-749C-E139-B86D986B8A9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ar-BH"/>
          </a:p>
        </p:txBody>
      </p:sp>
      <p:sp>
        <p:nvSpPr>
          <p:cNvPr id="3" name="Subtitle 2">
            <a:extLst>
              <a:ext uri="{FF2B5EF4-FFF2-40B4-BE49-F238E27FC236}">
                <a16:creationId xmlns:a16="http://schemas.microsoft.com/office/drawing/2014/main" id="{3CE1F369-C2EC-F78C-B58B-771AFB2C931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ar-BH"/>
          </a:p>
        </p:txBody>
      </p:sp>
      <p:sp>
        <p:nvSpPr>
          <p:cNvPr id="4" name="Date Placeholder 3">
            <a:extLst>
              <a:ext uri="{FF2B5EF4-FFF2-40B4-BE49-F238E27FC236}">
                <a16:creationId xmlns:a16="http://schemas.microsoft.com/office/drawing/2014/main" id="{D5024970-DC9D-F87E-C588-4A406EC7C6F4}"/>
              </a:ext>
            </a:extLst>
          </p:cNvPr>
          <p:cNvSpPr>
            <a:spLocks noGrp="1"/>
          </p:cNvSpPr>
          <p:nvPr>
            <p:ph type="dt" sz="half" idx="10"/>
          </p:nvPr>
        </p:nvSpPr>
        <p:spPr/>
        <p:txBody>
          <a:bodyPr/>
          <a:lstStyle/>
          <a:p>
            <a:fld id="{DB38ECDA-51D3-4414-9451-CDD046C98CEB}" type="datetimeFigureOut">
              <a:rPr lang="ar-BH" smtClean="0"/>
              <a:t>02/11/1444</a:t>
            </a:fld>
            <a:endParaRPr lang="ar-BH"/>
          </a:p>
        </p:txBody>
      </p:sp>
      <p:sp>
        <p:nvSpPr>
          <p:cNvPr id="5" name="Footer Placeholder 4">
            <a:extLst>
              <a:ext uri="{FF2B5EF4-FFF2-40B4-BE49-F238E27FC236}">
                <a16:creationId xmlns:a16="http://schemas.microsoft.com/office/drawing/2014/main" id="{33D71D86-0390-C686-0DF3-45F58EB6171B}"/>
              </a:ext>
            </a:extLst>
          </p:cNvPr>
          <p:cNvSpPr>
            <a:spLocks noGrp="1"/>
          </p:cNvSpPr>
          <p:nvPr>
            <p:ph type="ftr" sz="quarter" idx="11"/>
          </p:nvPr>
        </p:nvSpPr>
        <p:spPr/>
        <p:txBody>
          <a:bodyPr/>
          <a:lstStyle/>
          <a:p>
            <a:endParaRPr lang="ar-BH"/>
          </a:p>
        </p:txBody>
      </p:sp>
      <p:sp>
        <p:nvSpPr>
          <p:cNvPr id="6" name="Slide Number Placeholder 5">
            <a:extLst>
              <a:ext uri="{FF2B5EF4-FFF2-40B4-BE49-F238E27FC236}">
                <a16:creationId xmlns:a16="http://schemas.microsoft.com/office/drawing/2014/main" id="{736F848E-8EBE-C221-7AF2-B9BE7B50A1AF}"/>
              </a:ext>
            </a:extLst>
          </p:cNvPr>
          <p:cNvSpPr>
            <a:spLocks noGrp="1"/>
          </p:cNvSpPr>
          <p:nvPr>
            <p:ph type="sldNum" sz="quarter" idx="12"/>
          </p:nvPr>
        </p:nvSpPr>
        <p:spPr/>
        <p:txBody>
          <a:bodyPr/>
          <a:lstStyle/>
          <a:p>
            <a:fld id="{34890245-0C72-48F7-8DB1-DCE3922DE6C5}" type="slidenum">
              <a:rPr lang="ar-BH" smtClean="0"/>
              <a:t>‹#›</a:t>
            </a:fld>
            <a:endParaRPr lang="ar-BH"/>
          </a:p>
        </p:txBody>
      </p:sp>
    </p:spTree>
    <p:extLst>
      <p:ext uri="{BB962C8B-B14F-4D97-AF65-F5344CB8AC3E}">
        <p14:creationId xmlns:p14="http://schemas.microsoft.com/office/powerpoint/2010/main" val="1875075918"/>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AB8896-C783-75D9-3821-0766B512EDA5}"/>
              </a:ext>
            </a:extLst>
          </p:cNvPr>
          <p:cNvSpPr>
            <a:spLocks noGrp="1"/>
          </p:cNvSpPr>
          <p:nvPr>
            <p:ph type="title"/>
          </p:nvPr>
        </p:nvSpPr>
        <p:spPr/>
        <p:txBody>
          <a:bodyPr/>
          <a:lstStyle/>
          <a:p>
            <a:r>
              <a:rPr lang="en-US"/>
              <a:t>Click to edit Master title style</a:t>
            </a:r>
            <a:endParaRPr lang="ar-BH"/>
          </a:p>
        </p:txBody>
      </p:sp>
      <p:sp>
        <p:nvSpPr>
          <p:cNvPr id="3" name="Vertical Text Placeholder 2">
            <a:extLst>
              <a:ext uri="{FF2B5EF4-FFF2-40B4-BE49-F238E27FC236}">
                <a16:creationId xmlns:a16="http://schemas.microsoft.com/office/drawing/2014/main" id="{47E5F64E-39C1-C4A8-52FA-B9AE3EB27CF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r-BH"/>
          </a:p>
        </p:txBody>
      </p:sp>
      <p:sp>
        <p:nvSpPr>
          <p:cNvPr id="4" name="Date Placeholder 3">
            <a:extLst>
              <a:ext uri="{FF2B5EF4-FFF2-40B4-BE49-F238E27FC236}">
                <a16:creationId xmlns:a16="http://schemas.microsoft.com/office/drawing/2014/main" id="{842BFCE0-EDA9-31A3-5A61-A08C0D95A8E3}"/>
              </a:ext>
            </a:extLst>
          </p:cNvPr>
          <p:cNvSpPr>
            <a:spLocks noGrp="1"/>
          </p:cNvSpPr>
          <p:nvPr>
            <p:ph type="dt" sz="half" idx="10"/>
          </p:nvPr>
        </p:nvSpPr>
        <p:spPr/>
        <p:txBody>
          <a:bodyPr/>
          <a:lstStyle/>
          <a:p>
            <a:fld id="{DB38ECDA-51D3-4414-9451-CDD046C98CEB}" type="datetimeFigureOut">
              <a:rPr lang="ar-BH" smtClean="0"/>
              <a:t>02/11/1444</a:t>
            </a:fld>
            <a:endParaRPr lang="ar-BH"/>
          </a:p>
        </p:txBody>
      </p:sp>
      <p:sp>
        <p:nvSpPr>
          <p:cNvPr id="5" name="Footer Placeholder 4">
            <a:extLst>
              <a:ext uri="{FF2B5EF4-FFF2-40B4-BE49-F238E27FC236}">
                <a16:creationId xmlns:a16="http://schemas.microsoft.com/office/drawing/2014/main" id="{CE7D609F-7935-0826-40ED-3CB92DD0936E}"/>
              </a:ext>
            </a:extLst>
          </p:cNvPr>
          <p:cNvSpPr>
            <a:spLocks noGrp="1"/>
          </p:cNvSpPr>
          <p:nvPr>
            <p:ph type="ftr" sz="quarter" idx="11"/>
          </p:nvPr>
        </p:nvSpPr>
        <p:spPr/>
        <p:txBody>
          <a:bodyPr/>
          <a:lstStyle/>
          <a:p>
            <a:endParaRPr lang="ar-BH"/>
          </a:p>
        </p:txBody>
      </p:sp>
      <p:sp>
        <p:nvSpPr>
          <p:cNvPr id="6" name="Slide Number Placeholder 5">
            <a:extLst>
              <a:ext uri="{FF2B5EF4-FFF2-40B4-BE49-F238E27FC236}">
                <a16:creationId xmlns:a16="http://schemas.microsoft.com/office/drawing/2014/main" id="{3FE32876-7F2A-45A7-E385-EBFD762EEE06}"/>
              </a:ext>
            </a:extLst>
          </p:cNvPr>
          <p:cNvSpPr>
            <a:spLocks noGrp="1"/>
          </p:cNvSpPr>
          <p:nvPr>
            <p:ph type="sldNum" sz="quarter" idx="12"/>
          </p:nvPr>
        </p:nvSpPr>
        <p:spPr/>
        <p:txBody>
          <a:bodyPr/>
          <a:lstStyle/>
          <a:p>
            <a:fld id="{34890245-0C72-48F7-8DB1-DCE3922DE6C5}" type="slidenum">
              <a:rPr lang="ar-BH" smtClean="0"/>
              <a:t>‹#›</a:t>
            </a:fld>
            <a:endParaRPr lang="ar-BH"/>
          </a:p>
        </p:txBody>
      </p:sp>
    </p:spTree>
    <p:extLst>
      <p:ext uri="{BB962C8B-B14F-4D97-AF65-F5344CB8AC3E}">
        <p14:creationId xmlns:p14="http://schemas.microsoft.com/office/powerpoint/2010/main" val="2645497127"/>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502C366-CF24-F8A0-452B-2BB02BAF40DF}"/>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ar-BH"/>
          </a:p>
        </p:txBody>
      </p:sp>
      <p:sp>
        <p:nvSpPr>
          <p:cNvPr id="3" name="Vertical Text Placeholder 2">
            <a:extLst>
              <a:ext uri="{FF2B5EF4-FFF2-40B4-BE49-F238E27FC236}">
                <a16:creationId xmlns:a16="http://schemas.microsoft.com/office/drawing/2014/main" id="{21081868-2259-C09D-E104-711B4739213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r-BH"/>
          </a:p>
        </p:txBody>
      </p:sp>
      <p:sp>
        <p:nvSpPr>
          <p:cNvPr id="4" name="Date Placeholder 3">
            <a:extLst>
              <a:ext uri="{FF2B5EF4-FFF2-40B4-BE49-F238E27FC236}">
                <a16:creationId xmlns:a16="http://schemas.microsoft.com/office/drawing/2014/main" id="{904E73EB-124C-1520-1544-63718FEDC0B8}"/>
              </a:ext>
            </a:extLst>
          </p:cNvPr>
          <p:cNvSpPr>
            <a:spLocks noGrp="1"/>
          </p:cNvSpPr>
          <p:nvPr>
            <p:ph type="dt" sz="half" idx="10"/>
          </p:nvPr>
        </p:nvSpPr>
        <p:spPr/>
        <p:txBody>
          <a:bodyPr/>
          <a:lstStyle/>
          <a:p>
            <a:fld id="{DB38ECDA-51D3-4414-9451-CDD046C98CEB}" type="datetimeFigureOut">
              <a:rPr lang="ar-BH" smtClean="0"/>
              <a:t>02/11/1444</a:t>
            </a:fld>
            <a:endParaRPr lang="ar-BH"/>
          </a:p>
        </p:txBody>
      </p:sp>
      <p:sp>
        <p:nvSpPr>
          <p:cNvPr id="5" name="Footer Placeholder 4">
            <a:extLst>
              <a:ext uri="{FF2B5EF4-FFF2-40B4-BE49-F238E27FC236}">
                <a16:creationId xmlns:a16="http://schemas.microsoft.com/office/drawing/2014/main" id="{AA72B32C-2816-6112-19DF-5056B8283412}"/>
              </a:ext>
            </a:extLst>
          </p:cNvPr>
          <p:cNvSpPr>
            <a:spLocks noGrp="1"/>
          </p:cNvSpPr>
          <p:nvPr>
            <p:ph type="ftr" sz="quarter" idx="11"/>
          </p:nvPr>
        </p:nvSpPr>
        <p:spPr/>
        <p:txBody>
          <a:bodyPr/>
          <a:lstStyle/>
          <a:p>
            <a:endParaRPr lang="ar-BH"/>
          </a:p>
        </p:txBody>
      </p:sp>
      <p:sp>
        <p:nvSpPr>
          <p:cNvPr id="6" name="Slide Number Placeholder 5">
            <a:extLst>
              <a:ext uri="{FF2B5EF4-FFF2-40B4-BE49-F238E27FC236}">
                <a16:creationId xmlns:a16="http://schemas.microsoft.com/office/drawing/2014/main" id="{881FC15D-93B7-AAD9-914B-3F863C59326B}"/>
              </a:ext>
            </a:extLst>
          </p:cNvPr>
          <p:cNvSpPr>
            <a:spLocks noGrp="1"/>
          </p:cNvSpPr>
          <p:nvPr>
            <p:ph type="sldNum" sz="quarter" idx="12"/>
          </p:nvPr>
        </p:nvSpPr>
        <p:spPr/>
        <p:txBody>
          <a:bodyPr/>
          <a:lstStyle/>
          <a:p>
            <a:fld id="{34890245-0C72-48F7-8DB1-DCE3922DE6C5}" type="slidenum">
              <a:rPr lang="ar-BH" smtClean="0"/>
              <a:t>‹#›</a:t>
            </a:fld>
            <a:endParaRPr lang="ar-BH"/>
          </a:p>
        </p:txBody>
      </p:sp>
    </p:spTree>
    <p:extLst>
      <p:ext uri="{BB962C8B-B14F-4D97-AF65-F5344CB8AC3E}">
        <p14:creationId xmlns:p14="http://schemas.microsoft.com/office/powerpoint/2010/main" val="2430345941"/>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6854600" y="1432200"/>
            <a:ext cx="4727600" cy="3318400"/>
          </a:xfrm>
          <a:prstGeom prst="rect">
            <a:avLst/>
          </a:prstGeom>
        </p:spPr>
        <p:txBody>
          <a:bodyPr spcFirstLastPara="1" wrap="square" lIns="91425" tIns="91425" rIns="91425" bIns="91425" anchor="t" anchorCtr="0">
            <a:normAutofit/>
          </a:bodyPr>
          <a:lstStyle>
            <a:lvl1pPr lvl="0" algn="r">
              <a:spcBef>
                <a:spcPts val="0"/>
              </a:spcBef>
              <a:spcAft>
                <a:spcPts val="0"/>
              </a:spcAft>
              <a:buSzPts val="5200"/>
              <a:buNone/>
              <a:defRPr sz="6667" b="0">
                <a:latin typeface="Fira Sans Extra Condensed SemiBold"/>
                <a:ea typeface="Fira Sans Extra Condensed SemiBold"/>
                <a:cs typeface="Fira Sans Extra Condensed SemiBold"/>
                <a:sym typeface="Fira Sans Extra Condensed SemiBold"/>
              </a:defRPr>
            </a:lvl1pPr>
            <a:lvl2pPr lvl="1">
              <a:spcBef>
                <a:spcPts val="0"/>
              </a:spcBef>
              <a:spcAft>
                <a:spcPts val="0"/>
              </a:spcAft>
              <a:buSzPts val="5200"/>
              <a:buNone/>
              <a:defRPr sz="6933"/>
            </a:lvl2pPr>
            <a:lvl3pPr lvl="2">
              <a:spcBef>
                <a:spcPts val="0"/>
              </a:spcBef>
              <a:spcAft>
                <a:spcPts val="0"/>
              </a:spcAft>
              <a:buSzPts val="5200"/>
              <a:buNone/>
              <a:defRPr sz="6933"/>
            </a:lvl3pPr>
            <a:lvl4pPr lvl="3">
              <a:spcBef>
                <a:spcPts val="0"/>
              </a:spcBef>
              <a:spcAft>
                <a:spcPts val="0"/>
              </a:spcAft>
              <a:buSzPts val="5200"/>
              <a:buNone/>
              <a:defRPr sz="6933"/>
            </a:lvl4pPr>
            <a:lvl5pPr lvl="4">
              <a:spcBef>
                <a:spcPts val="0"/>
              </a:spcBef>
              <a:spcAft>
                <a:spcPts val="0"/>
              </a:spcAft>
              <a:buSzPts val="5200"/>
              <a:buNone/>
              <a:defRPr sz="6933"/>
            </a:lvl5pPr>
            <a:lvl6pPr lvl="5">
              <a:spcBef>
                <a:spcPts val="0"/>
              </a:spcBef>
              <a:spcAft>
                <a:spcPts val="0"/>
              </a:spcAft>
              <a:buSzPts val="5200"/>
              <a:buNone/>
              <a:defRPr sz="6933"/>
            </a:lvl6pPr>
            <a:lvl7pPr lvl="6">
              <a:spcBef>
                <a:spcPts val="0"/>
              </a:spcBef>
              <a:spcAft>
                <a:spcPts val="0"/>
              </a:spcAft>
              <a:buSzPts val="5200"/>
              <a:buNone/>
              <a:defRPr sz="6933"/>
            </a:lvl7pPr>
            <a:lvl8pPr lvl="7">
              <a:spcBef>
                <a:spcPts val="0"/>
              </a:spcBef>
              <a:spcAft>
                <a:spcPts val="0"/>
              </a:spcAft>
              <a:buSzPts val="5200"/>
              <a:buNone/>
              <a:defRPr sz="6933"/>
            </a:lvl8pPr>
            <a:lvl9pPr lvl="8">
              <a:spcBef>
                <a:spcPts val="0"/>
              </a:spcBef>
              <a:spcAft>
                <a:spcPts val="0"/>
              </a:spcAft>
              <a:buSzPts val="5200"/>
              <a:buNone/>
              <a:defRPr sz="6933"/>
            </a:lvl9pPr>
          </a:lstStyle>
          <a:p>
            <a:endParaRPr/>
          </a:p>
        </p:txBody>
      </p:sp>
      <p:sp>
        <p:nvSpPr>
          <p:cNvPr id="10" name="Google Shape;10;p2"/>
          <p:cNvSpPr txBox="1">
            <a:spLocks noGrp="1"/>
          </p:cNvSpPr>
          <p:nvPr>
            <p:ph type="subTitle" idx="1"/>
          </p:nvPr>
        </p:nvSpPr>
        <p:spPr>
          <a:xfrm>
            <a:off x="8140700" y="4750600"/>
            <a:ext cx="3441600" cy="948000"/>
          </a:xfrm>
          <a:prstGeom prst="rect">
            <a:avLst/>
          </a:prstGeom>
        </p:spPr>
        <p:txBody>
          <a:bodyPr spcFirstLastPara="1" wrap="square" lIns="91425" tIns="91425" rIns="91425" bIns="91425" anchor="t" anchorCtr="0">
            <a:normAutofit/>
          </a:bodyPr>
          <a:lstStyle>
            <a:lvl1pPr lvl="0" algn="r">
              <a:lnSpc>
                <a:spcPct val="100000"/>
              </a:lnSpc>
              <a:spcBef>
                <a:spcPts val="0"/>
              </a:spcBef>
              <a:spcAft>
                <a:spcPts val="0"/>
              </a:spcAft>
              <a:buSzPts val="2800"/>
              <a:buNone/>
              <a:defRPr sz="2400"/>
            </a:lvl1pPr>
            <a:lvl2pPr lvl="1">
              <a:lnSpc>
                <a:spcPct val="100000"/>
              </a:lnSpc>
              <a:spcBef>
                <a:spcPts val="0"/>
              </a:spcBef>
              <a:spcAft>
                <a:spcPts val="0"/>
              </a:spcAft>
              <a:buSzPts val="2800"/>
              <a:buNone/>
              <a:defRPr sz="3733"/>
            </a:lvl2pPr>
            <a:lvl3pPr lvl="2">
              <a:lnSpc>
                <a:spcPct val="100000"/>
              </a:lnSpc>
              <a:spcBef>
                <a:spcPts val="0"/>
              </a:spcBef>
              <a:spcAft>
                <a:spcPts val="0"/>
              </a:spcAft>
              <a:buSzPts val="2800"/>
              <a:buNone/>
              <a:defRPr sz="3733"/>
            </a:lvl3pPr>
            <a:lvl4pPr lvl="3">
              <a:lnSpc>
                <a:spcPct val="100000"/>
              </a:lnSpc>
              <a:spcBef>
                <a:spcPts val="0"/>
              </a:spcBef>
              <a:spcAft>
                <a:spcPts val="0"/>
              </a:spcAft>
              <a:buSzPts val="2800"/>
              <a:buNone/>
              <a:defRPr sz="3733"/>
            </a:lvl4pPr>
            <a:lvl5pPr lvl="4">
              <a:lnSpc>
                <a:spcPct val="100000"/>
              </a:lnSpc>
              <a:spcBef>
                <a:spcPts val="0"/>
              </a:spcBef>
              <a:spcAft>
                <a:spcPts val="0"/>
              </a:spcAft>
              <a:buSzPts val="2800"/>
              <a:buNone/>
              <a:defRPr sz="3733"/>
            </a:lvl5pPr>
            <a:lvl6pPr lvl="5">
              <a:lnSpc>
                <a:spcPct val="100000"/>
              </a:lnSpc>
              <a:spcBef>
                <a:spcPts val="0"/>
              </a:spcBef>
              <a:spcAft>
                <a:spcPts val="0"/>
              </a:spcAft>
              <a:buSzPts val="2800"/>
              <a:buNone/>
              <a:defRPr sz="3733"/>
            </a:lvl6pPr>
            <a:lvl7pPr lvl="6">
              <a:lnSpc>
                <a:spcPct val="100000"/>
              </a:lnSpc>
              <a:spcBef>
                <a:spcPts val="0"/>
              </a:spcBef>
              <a:spcAft>
                <a:spcPts val="0"/>
              </a:spcAft>
              <a:buSzPts val="2800"/>
              <a:buNone/>
              <a:defRPr sz="3733"/>
            </a:lvl7pPr>
            <a:lvl8pPr lvl="7">
              <a:lnSpc>
                <a:spcPct val="100000"/>
              </a:lnSpc>
              <a:spcBef>
                <a:spcPts val="0"/>
              </a:spcBef>
              <a:spcAft>
                <a:spcPts val="0"/>
              </a:spcAft>
              <a:buSzPts val="2800"/>
              <a:buNone/>
              <a:defRPr sz="3733"/>
            </a:lvl8pPr>
            <a:lvl9pPr lvl="8">
              <a:lnSpc>
                <a:spcPct val="100000"/>
              </a:lnSpc>
              <a:spcBef>
                <a:spcPts val="0"/>
              </a:spcBef>
              <a:spcAft>
                <a:spcPts val="0"/>
              </a:spcAft>
              <a:buSzPts val="2800"/>
              <a:buNone/>
              <a:defRPr sz="3733"/>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415600" y="2867800"/>
            <a:ext cx="11360800" cy="11224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4800"/>
            </a:lvl1pPr>
            <a:lvl2pPr lvl="1" algn="ctr">
              <a:spcBef>
                <a:spcPts val="0"/>
              </a:spcBef>
              <a:spcAft>
                <a:spcPts val="0"/>
              </a:spcAft>
              <a:buSzPts val="3600"/>
              <a:buNone/>
              <a:defRPr sz="4800"/>
            </a:lvl2pPr>
            <a:lvl3pPr lvl="2" algn="ctr">
              <a:spcBef>
                <a:spcPts val="0"/>
              </a:spcBef>
              <a:spcAft>
                <a:spcPts val="0"/>
              </a:spcAft>
              <a:buSzPts val="3600"/>
              <a:buNone/>
              <a:defRPr sz="4800"/>
            </a:lvl3pPr>
            <a:lvl4pPr lvl="3" algn="ctr">
              <a:spcBef>
                <a:spcPts val="0"/>
              </a:spcBef>
              <a:spcAft>
                <a:spcPts val="0"/>
              </a:spcAft>
              <a:buSzPts val="3600"/>
              <a:buNone/>
              <a:defRPr sz="4800"/>
            </a:lvl4pPr>
            <a:lvl5pPr lvl="4" algn="ctr">
              <a:spcBef>
                <a:spcPts val="0"/>
              </a:spcBef>
              <a:spcAft>
                <a:spcPts val="0"/>
              </a:spcAft>
              <a:buSzPts val="3600"/>
              <a:buNone/>
              <a:defRPr sz="4800"/>
            </a:lvl5pPr>
            <a:lvl6pPr lvl="5" algn="ctr">
              <a:spcBef>
                <a:spcPts val="0"/>
              </a:spcBef>
              <a:spcAft>
                <a:spcPts val="0"/>
              </a:spcAft>
              <a:buSzPts val="3600"/>
              <a:buNone/>
              <a:defRPr sz="4800"/>
            </a:lvl6pPr>
            <a:lvl7pPr lvl="6" algn="ctr">
              <a:spcBef>
                <a:spcPts val="0"/>
              </a:spcBef>
              <a:spcAft>
                <a:spcPts val="0"/>
              </a:spcAft>
              <a:buSzPts val="3600"/>
              <a:buNone/>
              <a:defRPr sz="4800"/>
            </a:lvl7pPr>
            <a:lvl8pPr lvl="7" algn="ctr">
              <a:spcBef>
                <a:spcPts val="0"/>
              </a:spcBef>
              <a:spcAft>
                <a:spcPts val="0"/>
              </a:spcAft>
              <a:buSzPts val="3600"/>
              <a:buNone/>
              <a:defRPr sz="4800"/>
            </a:lvl8pPr>
            <a:lvl9pPr lvl="8" algn="ctr">
              <a:spcBef>
                <a:spcPts val="0"/>
              </a:spcBef>
              <a:spcAft>
                <a:spcPts val="0"/>
              </a:spcAft>
              <a:buSzPts val="3600"/>
              <a:buNone/>
              <a:defRPr sz="4800"/>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3"/>
        <p:cNvGrpSpPr/>
        <p:nvPr/>
      </p:nvGrpSpPr>
      <p:grpSpPr>
        <a:xfrm>
          <a:off x="0" y="0"/>
          <a:ext cx="0" cy="0"/>
          <a:chOff x="0" y="0"/>
          <a:chExt cx="0" cy="0"/>
        </a:xfrm>
      </p:grpSpPr>
      <p:sp>
        <p:nvSpPr>
          <p:cNvPr id="14" name="Google Shape;14;p4"/>
          <p:cNvSpPr txBox="1">
            <a:spLocks noGrp="1"/>
          </p:cNvSpPr>
          <p:nvPr>
            <p:ph type="title"/>
          </p:nvPr>
        </p:nvSpPr>
        <p:spPr>
          <a:xfrm>
            <a:off x="609600" y="548633"/>
            <a:ext cx="10972800" cy="4952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2800"/>
              <a:buNone/>
              <a:defRPr b="1"/>
            </a:lvl1pPr>
            <a:lvl2pPr lvl="1">
              <a:spcBef>
                <a:spcPts val="0"/>
              </a:spcBef>
              <a:spcAft>
                <a:spcPts val="0"/>
              </a:spcAft>
              <a:buSzPts val="2800"/>
              <a:buNone/>
              <a:defRPr b="1"/>
            </a:lvl2pPr>
            <a:lvl3pPr lvl="2">
              <a:spcBef>
                <a:spcPts val="0"/>
              </a:spcBef>
              <a:spcAft>
                <a:spcPts val="0"/>
              </a:spcAft>
              <a:buSzPts val="2800"/>
              <a:buNone/>
              <a:defRPr b="1"/>
            </a:lvl3pPr>
            <a:lvl4pPr lvl="3">
              <a:spcBef>
                <a:spcPts val="0"/>
              </a:spcBef>
              <a:spcAft>
                <a:spcPts val="0"/>
              </a:spcAft>
              <a:buSzPts val="2800"/>
              <a:buNone/>
              <a:defRPr b="1"/>
            </a:lvl4pPr>
            <a:lvl5pPr lvl="4">
              <a:spcBef>
                <a:spcPts val="0"/>
              </a:spcBef>
              <a:spcAft>
                <a:spcPts val="0"/>
              </a:spcAft>
              <a:buSzPts val="2800"/>
              <a:buNone/>
              <a:defRPr b="1"/>
            </a:lvl5pPr>
            <a:lvl6pPr lvl="5">
              <a:spcBef>
                <a:spcPts val="0"/>
              </a:spcBef>
              <a:spcAft>
                <a:spcPts val="0"/>
              </a:spcAft>
              <a:buSzPts val="2800"/>
              <a:buNone/>
              <a:defRPr b="1"/>
            </a:lvl6pPr>
            <a:lvl7pPr lvl="6">
              <a:spcBef>
                <a:spcPts val="0"/>
              </a:spcBef>
              <a:spcAft>
                <a:spcPts val="0"/>
              </a:spcAft>
              <a:buSzPts val="2800"/>
              <a:buNone/>
              <a:defRPr b="1"/>
            </a:lvl7pPr>
            <a:lvl8pPr lvl="7">
              <a:spcBef>
                <a:spcPts val="0"/>
              </a:spcBef>
              <a:spcAft>
                <a:spcPts val="0"/>
              </a:spcAft>
              <a:buSzPts val="2800"/>
              <a:buNone/>
              <a:defRPr b="1"/>
            </a:lvl8pPr>
            <a:lvl9pPr lvl="8">
              <a:spcBef>
                <a:spcPts val="0"/>
              </a:spcBef>
              <a:spcAft>
                <a:spcPts val="0"/>
              </a:spcAft>
              <a:buSzPts val="2800"/>
              <a:buNone/>
              <a:defRPr b="1"/>
            </a:lvl9pPr>
          </a:lstStyle>
          <a:p>
            <a:endParaRPr/>
          </a:p>
        </p:txBody>
      </p:sp>
      <p:sp>
        <p:nvSpPr>
          <p:cNvPr id="15" name="Google Shape;15;p4"/>
          <p:cNvSpPr txBox="1">
            <a:spLocks noGrp="1"/>
          </p:cNvSpPr>
          <p:nvPr>
            <p:ph type="body" idx="1"/>
          </p:nvPr>
        </p:nvSpPr>
        <p:spPr>
          <a:xfrm>
            <a:off x="609600" y="1663933"/>
            <a:ext cx="10972800" cy="4038800"/>
          </a:xfrm>
          <a:prstGeom prst="rect">
            <a:avLst/>
          </a:prstGeom>
        </p:spPr>
        <p:txBody>
          <a:bodyPr spcFirstLastPara="1" wrap="square" lIns="91425" tIns="91425" rIns="91425" bIns="91425" anchor="t" anchorCtr="0">
            <a:normAutofit/>
          </a:bodyPr>
          <a:lstStyle>
            <a:lvl1pPr marL="609585" lvl="0" indent="-423323">
              <a:spcBef>
                <a:spcPts val="0"/>
              </a:spcBef>
              <a:spcAft>
                <a:spcPts val="0"/>
              </a:spcAft>
              <a:buSzPts val="1400"/>
              <a:buChar char="●"/>
              <a:defRPr/>
            </a:lvl1pPr>
            <a:lvl2pPr marL="1219170" lvl="1" indent="-423323">
              <a:spcBef>
                <a:spcPts val="0"/>
              </a:spcBef>
              <a:spcAft>
                <a:spcPts val="0"/>
              </a:spcAft>
              <a:buSzPts val="1400"/>
              <a:buChar char="○"/>
              <a:defRPr/>
            </a:lvl2pPr>
            <a:lvl3pPr marL="1828754" lvl="2" indent="-423323">
              <a:spcBef>
                <a:spcPts val="0"/>
              </a:spcBef>
              <a:spcAft>
                <a:spcPts val="0"/>
              </a:spcAft>
              <a:buSzPts val="1400"/>
              <a:buChar char="■"/>
              <a:defRPr/>
            </a:lvl3pPr>
            <a:lvl4pPr marL="2438339" lvl="3" indent="-423323">
              <a:spcBef>
                <a:spcPts val="0"/>
              </a:spcBef>
              <a:spcAft>
                <a:spcPts val="0"/>
              </a:spcAft>
              <a:buSzPts val="1400"/>
              <a:buChar char="●"/>
              <a:defRPr/>
            </a:lvl4pPr>
            <a:lvl5pPr marL="3047924" lvl="4" indent="-423323">
              <a:spcBef>
                <a:spcPts val="0"/>
              </a:spcBef>
              <a:spcAft>
                <a:spcPts val="0"/>
              </a:spcAft>
              <a:buSzPts val="1400"/>
              <a:buChar char="○"/>
              <a:defRPr/>
            </a:lvl5pPr>
            <a:lvl6pPr marL="3657509" lvl="5" indent="-423323">
              <a:spcBef>
                <a:spcPts val="0"/>
              </a:spcBef>
              <a:spcAft>
                <a:spcPts val="0"/>
              </a:spcAft>
              <a:buSzPts val="1400"/>
              <a:buChar char="■"/>
              <a:defRPr/>
            </a:lvl6pPr>
            <a:lvl7pPr marL="4267093" lvl="6" indent="-423323">
              <a:spcBef>
                <a:spcPts val="0"/>
              </a:spcBef>
              <a:spcAft>
                <a:spcPts val="0"/>
              </a:spcAft>
              <a:buSzPts val="1400"/>
              <a:buChar char="●"/>
              <a:defRPr/>
            </a:lvl7pPr>
            <a:lvl8pPr marL="4876678" lvl="7" indent="-423323">
              <a:spcBef>
                <a:spcPts val="0"/>
              </a:spcBef>
              <a:spcAft>
                <a:spcPts val="0"/>
              </a:spcAft>
              <a:buSzPts val="1400"/>
              <a:buChar char="○"/>
              <a:defRPr/>
            </a:lvl8pPr>
            <a:lvl9pPr marL="5486263" lvl="8" indent="-423323">
              <a:spcBef>
                <a:spcPts val="0"/>
              </a:spcBef>
              <a:spcAft>
                <a:spcPts val="0"/>
              </a:spcAft>
              <a:buSzPts val="1400"/>
              <a:buChar char="■"/>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6"/>
        <p:cNvGrpSpPr/>
        <p:nvPr/>
      </p:nvGrpSpPr>
      <p:grpSpPr>
        <a:xfrm>
          <a:off x="0" y="0"/>
          <a:ext cx="0" cy="0"/>
          <a:chOff x="0" y="0"/>
          <a:chExt cx="0" cy="0"/>
        </a:xfrm>
      </p:grpSpPr>
      <p:sp>
        <p:nvSpPr>
          <p:cNvPr id="17" name="Google Shape;17;p5"/>
          <p:cNvSpPr txBox="1">
            <a:spLocks noGrp="1"/>
          </p:cNvSpPr>
          <p:nvPr>
            <p:ph type="title"/>
          </p:nvPr>
        </p:nvSpPr>
        <p:spPr>
          <a:xfrm>
            <a:off x="609600" y="548633"/>
            <a:ext cx="10972800" cy="495200"/>
          </a:xfrm>
          <a:prstGeom prst="rect">
            <a:avLst/>
          </a:prstGeom>
        </p:spPr>
        <p:txBody>
          <a:bodyPr spcFirstLastPara="1" wrap="square" lIns="91425" tIns="91425" rIns="91425" bIns="91425" anchor="ctr"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5"/>
          <p:cNvSpPr txBox="1">
            <a:spLocks noGrp="1"/>
          </p:cNvSpPr>
          <p:nvPr>
            <p:ph type="body" idx="1"/>
          </p:nvPr>
        </p:nvSpPr>
        <p:spPr>
          <a:xfrm>
            <a:off x="415600" y="1536633"/>
            <a:ext cx="5333200" cy="4555200"/>
          </a:xfrm>
          <a:prstGeom prst="rect">
            <a:avLst/>
          </a:prstGeom>
        </p:spPr>
        <p:txBody>
          <a:bodyPr spcFirstLastPara="1" wrap="square" lIns="91425" tIns="91425" rIns="91425" bIns="91425" anchor="t" anchorCtr="0">
            <a:normAutofit/>
          </a:bodyPr>
          <a:lstStyle>
            <a:lvl1pPr marL="609585" lvl="0" indent="-423323">
              <a:spcBef>
                <a:spcPts val="0"/>
              </a:spcBef>
              <a:spcAft>
                <a:spcPts val="0"/>
              </a:spcAft>
              <a:buSzPts val="1400"/>
              <a:buChar char="●"/>
              <a:defRPr sz="1867"/>
            </a:lvl1pPr>
            <a:lvl2pPr marL="1219170" lvl="1" indent="-406390">
              <a:spcBef>
                <a:spcPts val="0"/>
              </a:spcBef>
              <a:spcAft>
                <a:spcPts val="0"/>
              </a:spcAft>
              <a:buSzPts val="1200"/>
              <a:buChar char="○"/>
              <a:defRPr sz="1600"/>
            </a:lvl2pPr>
            <a:lvl3pPr marL="1828754" lvl="2" indent="-406390">
              <a:spcBef>
                <a:spcPts val="0"/>
              </a:spcBef>
              <a:spcAft>
                <a:spcPts val="0"/>
              </a:spcAft>
              <a:buSzPts val="1200"/>
              <a:buChar char="■"/>
              <a:defRPr sz="1600"/>
            </a:lvl3pPr>
            <a:lvl4pPr marL="2438339" lvl="3" indent="-406390">
              <a:spcBef>
                <a:spcPts val="0"/>
              </a:spcBef>
              <a:spcAft>
                <a:spcPts val="0"/>
              </a:spcAft>
              <a:buSzPts val="1200"/>
              <a:buChar char="●"/>
              <a:defRPr sz="1600"/>
            </a:lvl4pPr>
            <a:lvl5pPr marL="3047924" lvl="4" indent="-406390">
              <a:spcBef>
                <a:spcPts val="0"/>
              </a:spcBef>
              <a:spcAft>
                <a:spcPts val="0"/>
              </a:spcAft>
              <a:buSzPts val="1200"/>
              <a:buChar char="○"/>
              <a:defRPr sz="1600"/>
            </a:lvl5pPr>
            <a:lvl6pPr marL="3657509" lvl="5" indent="-406390">
              <a:spcBef>
                <a:spcPts val="0"/>
              </a:spcBef>
              <a:spcAft>
                <a:spcPts val="0"/>
              </a:spcAft>
              <a:buSzPts val="1200"/>
              <a:buChar char="■"/>
              <a:defRPr sz="1600"/>
            </a:lvl6pPr>
            <a:lvl7pPr marL="4267093" lvl="6" indent="-406390">
              <a:spcBef>
                <a:spcPts val="0"/>
              </a:spcBef>
              <a:spcAft>
                <a:spcPts val="0"/>
              </a:spcAft>
              <a:buSzPts val="1200"/>
              <a:buChar char="●"/>
              <a:defRPr sz="1600"/>
            </a:lvl7pPr>
            <a:lvl8pPr marL="4876678" lvl="7" indent="-406390">
              <a:spcBef>
                <a:spcPts val="0"/>
              </a:spcBef>
              <a:spcAft>
                <a:spcPts val="0"/>
              </a:spcAft>
              <a:buSzPts val="1200"/>
              <a:buChar char="○"/>
              <a:defRPr sz="1600"/>
            </a:lvl8pPr>
            <a:lvl9pPr marL="5486263" lvl="8" indent="-406390">
              <a:spcBef>
                <a:spcPts val="0"/>
              </a:spcBef>
              <a:spcAft>
                <a:spcPts val="0"/>
              </a:spcAft>
              <a:buSzPts val="1200"/>
              <a:buChar char="■"/>
              <a:defRPr sz="1600"/>
            </a:lvl9pPr>
          </a:lstStyle>
          <a:p>
            <a:endParaRPr/>
          </a:p>
        </p:txBody>
      </p:sp>
      <p:sp>
        <p:nvSpPr>
          <p:cNvPr id="19" name="Google Shape;19;p5"/>
          <p:cNvSpPr txBox="1">
            <a:spLocks noGrp="1"/>
          </p:cNvSpPr>
          <p:nvPr>
            <p:ph type="body" idx="2"/>
          </p:nvPr>
        </p:nvSpPr>
        <p:spPr>
          <a:xfrm>
            <a:off x="6443200" y="1536633"/>
            <a:ext cx="5333200" cy="4555200"/>
          </a:xfrm>
          <a:prstGeom prst="rect">
            <a:avLst/>
          </a:prstGeom>
        </p:spPr>
        <p:txBody>
          <a:bodyPr spcFirstLastPara="1" wrap="square" lIns="91425" tIns="91425" rIns="91425" bIns="91425" anchor="t" anchorCtr="0">
            <a:normAutofit/>
          </a:bodyPr>
          <a:lstStyle>
            <a:lvl1pPr marL="609585" lvl="0" indent="-423323">
              <a:spcBef>
                <a:spcPts val="0"/>
              </a:spcBef>
              <a:spcAft>
                <a:spcPts val="0"/>
              </a:spcAft>
              <a:buSzPts val="1400"/>
              <a:buChar char="●"/>
              <a:defRPr sz="1867"/>
            </a:lvl1pPr>
            <a:lvl2pPr marL="1219170" lvl="1" indent="-406390">
              <a:spcBef>
                <a:spcPts val="0"/>
              </a:spcBef>
              <a:spcAft>
                <a:spcPts val="0"/>
              </a:spcAft>
              <a:buSzPts val="1200"/>
              <a:buChar char="○"/>
              <a:defRPr sz="1600"/>
            </a:lvl2pPr>
            <a:lvl3pPr marL="1828754" lvl="2" indent="-406390">
              <a:spcBef>
                <a:spcPts val="0"/>
              </a:spcBef>
              <a:spcAft>
                <a:spcPts val="0"/>
              </a:spcAft>
              <a:buSzPts val="1200"/>
              <a:buChar char="■"/>
              <a:defRPr sz="1600"/>
            </a:lvl3pPr>
            <a:lvl4pPr marL="2438339" lvl="3" indent="-406390">
              <a:spcBef>
                <a:spcPts val="0"/>
              </a:spcBef>
              <a:spcAft>
                <a:spcPts val="0"/>
              </a:spcAft>
              <a:buSzPts val="1200"/>
              <a:buChar char="●"/>
              <a:defRPr sz="1600"/>
            </a:lvl4pPr>
            <a:lvl5pPr marL="3047924" lvl="4" indent="-406390">
              <a:spcBef>
                <a:spcPts val="0"/>
              </a:spcBef>
              <a:spcAft>
                <a:spcPts val="0"/>
              </a:spcAft>
              <a:buSzPts val="1200"/>
              <a:buChar char="○"/>
              <a:defRPr sz="1600"/>
            </a:lvl5pPr>
            <a:lvl6pPr marL="3657509" lvl="5" indent="-406390">
              <a:spcBef>
                <a:spcPts val="0"/>
              </a:spcBef>
              <a:spcAft>
                <a:spcPts val="0"/>
              </a:spcAft>
              <a:buSzPts val="1200"/>
              <a:buChar char="■"/>
              <a:defRPr sz="1600"/>
            </a:lvl6pPr>
            <a:lvl7pPr marL="4267093" lvl="6" indent="-406390">
              <a:spcBef>
                <a:spcPts val="0"/>
              </a:spcBef>
              <a:spcAft>
                <a:spcPts val="0"/>
              </a:spcAft>
              <a:buSzPts val="1200"/>
              <a:buChar char="●"/>
              <a:defRPr sz="1600"/>
            </a:lvl7pPr>
            <a:lvl8pPr marL="4876678" lvl="7" indent="-406390">
              <a:spcBef>
                <a:spcPts val="0"/>
              </a:spcBef>
              <a:spcAft>
                <a:spcPts val="0"/>
              </a:spcAft>
              <a:buSzPts val="1200"/>
              <a:buChar char="○"/>
              <a:defRPr sz="1600"/>
            </a:lvl8pPr>
            <a:lvl9pPr marL="5486263" lvl="8" indent="-406390">
              <a:spcBef>
                <a:spcPts val="0"/>
              </a:spcBef>
              <a:spcAft>
                <a:spcPts val="0"/>
              </a:spcAft>
              <a:buSzPts val="1200"/>
              <a:buChar char="■"/>
              <a:defRPr sz="1600"/>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0"/>
        <p:cNvGrpSpPr/>
        <p:nvPr/>
      </p:nvGrpSpPr>
      <p:grpSpPr>
        <a:xfrm>
          <a:off x="0" y="0"/>
          <a:ext cx="0" cy="0"/>
          <a:chOff x="0" y="0"/>
          <a:chExt cx="0" cy="0"/>
        </a:xfrm>
      </p:grpSpPr>
      <p:sp>
        <p:nvSpPr>
          <p:cNvPr id="21" name="Google Shape;21;p6"/>
          <p:cNvSpPr txBox="1">
            <a:spLocks noGrp="1"/>
          </p:cNvSpPr>
          <p:nvPr>
            <p:ph type="title"/>
          </p:nvPr>
        </p:nvSpPr>
        <p:spPr>
          <a:xfrm>
            <a:off x="609600" y="548633"/>
            <a:ext cx="10972800" cy="4952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2"/>
        <p:cNvGrpSpPr/>
        <p:nvPr/>
      </p:nvGrpSpPr>
      <p:grpSpPr>
        <a:xfrm>
          <a:off x="0" y="0"/>
          <a:ext cx="0" cy="0"/>
          <a:chOff x="0" y="0"/>
          <a:chExt cx="0" cy="0"/>
        </a:xfrm>
      </p:grpSpPr>
      <p:sp>
        <p:nvSpPr>
          <p:cNvPr id="23" name="Google Shape;23;p7"/>
          <p:cNvSpPr txBox="1">
            <a:spLocks noGrp="1"/>
          </p:cNvSpPr>
          <p:nvPr>
            <p:ph type="title"/>
          </p:nvPr>
        </p:nvSpPr>
        <p:spPr>
          <a:xfrm>
            <a:off x="415600" y="740800"/>
            <a:ext cx="3744000" cy="10076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3200"/>
            </a:lvl1pPr>
            <a:lvl2pPr lvl="1">
              <a:spcBef>
                <a:spcPts val="0"/>
              </a:spcBef>
              <a:spcAft>
                <a:spcPts val="0"/>
              </a:spcAft>
              <a:buSzPts val="2400"/>
              <a:buNone/>
              <a:defRPr sz="3200"/>
            </a:lvl2pPr>
            <a:lvl3pPr lvl="2">
              <a:spcBef>
                <a:spcPts val="0"/>
              </a:spcBef>
              <a:spcAft>
                <a:spcPts val="0"/>
              </a:spcAft>
              <a:buSzPts val="2400"/>
              <a:buNone/>
              <a:defRPr sz="3200"/>
            </a:lvl3pPr>
            <a:lvl4pPr lvl="3">
              <a:spcBef>
                <a:spcPts val="0"/>
              </a:spcBef>
              <a:spcAft>
                <a:spcPts val="0"/>
              </a:spcAft>
              <a:buSzPts val="2400"/>
              <a:buNone/>
              <a:defRPr sz="3200"/>
            </a:lvl4pPr>
            <a:lvl5pPr lvl="4">
              <a:spcBef>
                <a:spcPts val="0"/>
              </a:spcBef>
              <a:spcAft>
                <a:spcPts val="0"/>
              </a:spcAft>
              <a:buSzPts val="2400"/>
              <a:buNone/>
              <a:defRPr sz="3200"/>
            </a:lvl5pPr>
            <a:lvl6pPr lvl="5">
              <a:spcBef>
                <a:spcPts val="0"/>
              </a:spcBef>
              <a:spcAft>
                <a:spcPts val="0"/>
              </a:spcAft>
              <a:buSzPts val="2400"/>
              <a:buNone/>
              <a:defRPr sz="3200"/>
            </a:lvl6pPr>
            <a:lvl7pPr lvl="6">
              <a:spcBef>
                <a:spcPts val="0"/>
              </a:spcBef>
              <a:spcAft>
                <a:spcPts val="0"/>
              </a:spcAft>
              <a:buSzPts val="2400"/>
              <a:buNone/>
              <a:defRPr sz="3200"/>
            </a:lvl7pPr>
            <a:lvl8pPr lvl="7">
              <a:spcBef>
                <a:spcPts val="0"/>
              </a:spcBef>
              <a:spcAft>
                <a:spcPts val="0"/>
              </a:spcAft>
              <a:buSzPts val="2400"/>
              <a:buNone/>
              <a:defRPr sz="3200"/>
            </a:lvl8pPr>
            <a:lvl9pPr lvl="8">
              <a:spcBef>
                <a:spcPts val="0"/>
              </a:spcBef>
              <a:spcAft>
                <a:spcPts val="0"/>
              </a:spcAft>
              <a:buSzPts val="2400"/>
              <a:buNone/>
              <a:defRPr sz="3200"/>
            </a:lvl9pPr>
          </a:lstStyle>
          <a:p>
            <a:endParaRPr/>
          </a:p>
        </p:txBody>
      </p:sp>
      <p:sp>
        <p:nvSpPr>
          <p:cNvPr id="24" name="Google Shape;24;p7"/>
          <p:cNvSpPr txBox="1">
            <a:spLocks noGrp="1"/>
          </p:cNvSpPr>
          <p:nvPr>
            <p:ph type="body" idx="1"/>
          </p:nvPr>
        </p:nvSpPr>
        <p:spPr>
          <a:xfrm>
            <a:off x="415600" y="1852800"/>
            <a:ext cx="3744000" cy="4239200"/>
          </a:xfrm>
          <a:prstGeom prst="rect">
            <a:avLst/>
          </a:prstGeom>
        </p:spPr>
        <p:txBody>
          <a:bodyPr spcFirstLastPara="1" wrap="square" lIns="91425" tIns="91425" rIns="91425" bIns="91425" anchor="t" anchorCtr="0">
            <a:normAutofit/>
          </a:bodyPr>
          <a:lstStyle>
            <a:lvl1pPr marL="609585" lvl="0" indent="-406390">
              <a:spcBef>
                <a:spcPts val="0"/>
              </a:spcBef>
              <a:spcAft>
                <a:spcPts val="0"/>
              </a:spcAft>
              <a:buSzPts val="1200"/>
              <a:buChar char="●"/>
              <a:defRPr sz="1600"/>
            </a:lvl1pPr>
            <a:lvl2pPr marL="1219170" lvl="1" indent="-406390">
              <a:spcBef>
                <a:spcPts val="0"/>
              </a:spcBef>
              <a:spcAft>
                <a:spcPts val="0"/>
              </a:spcAft>
              <a:buSzPts val="1200"/>
              <a:buChar char="○"/>
              <a:defRPr sz="1600"/>
            </a:lvl2pPr>
            <a:lvl3pPr marL="1828754" lvl="2" indent="-406390">
              <a:spcBef>
                <a:spcPts val="0"/>
              </a:spcBef>
              <a:spcAft>
                <a:spcPts val="0"/>
              </a:spcAft>
              <a:buSzPts val="1200"/>
              <a:buChar char="■"/>
              <a:defRPr sz="1600"/>
            </a:lvl3pPr>
            <a:lvl4pPr marL="2438339" lvl="3" indent="-406390">
              <a:spcBef>
                <a:spcPts val="0"/>
              </a:spcBef>
              <a:spcAft>
                <a:spcPts val="0"/>
              </a:spcAft>
              <a:buSzPts val="1200"/>
              <a:buChar char="●"/>
              <a:defRPr sz="1600"/>
            </a:lvl4pPr>
            <a:lvl5pPr marL="3047924" lvl="4" indent="-406390">
              <a:spcBef>
                <a:spcPts val="0"/>
              </a:spcBef>
              <a:spcAft>
                <a:spcPts val="0"/>
              </a:spcAft>
              <a:buSzPts val="1200"/>
              <a:buChar char="○"/>
              <a:defRPr sz="1600"/>
            </a:lvl5pPr>
            <a:lvl6pPr marL="3657509" lvl="5" indent="-406390">
              <a:spcBef>
                <a:spcPts val="0"/>
              </a:spcBef>
              <a:spcAft>
                <a:spcPts val="0"/>
              </a:spcAft>
              <a:buSzPts val="1200"/>
              <a:buChar char="■"/>
              <a:defRPr sz="1600"/>
            </a:lvl6pPr>
            <a:lvl7pPr marL="4267093" lvl="6" indent="-406390">
              <a:spcBef>
                <a:spcPts val="0"/>
              </a:spcBef>
              <a:spcAft>
                <a:spcPts val="0"/>
              </a:spcAft>
              <a:buSzPts val="1200"/>
              <a:buChar char="●"/>
              <a:defRPr sz="1600"/>
            </a:lvl7pPr>
            <a:lvl8pPr marL="4876678" lvl="7" indent="-406390">
              <a:spcBef>
                <a:spcPts val="0"/>
              </a:spcBef>
              <a:spcAft>
                <a:spcPts val="0"/>
              </a:spcAft>
              <a:buSzPts val="1200"/>
              <a:buChar char="○"/>
              <a:defRPr sz="1600"/>
            </a:lvl8pPr>
            <a:lvl9pPr marL="5486263" lvl="8" indent="-406390">
              <a:spcBef>
                <a:spcPts val="0"/>
              </a:spcBef>
              <a:spcAft>
                <a:spcPts val="0"/>
              </a:spcAft>
              <a:buSzPts val="1200"/>
              <a:buChar char="■"/>
              <a:defRPr sz="1600"/>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5"/>
        <p:cNvGrpSpPr/>
        <p:nvPr/>
      </p:nvGrpSpPr>
      <p:grpSpPr>
        <a:xfrm>
          <a:off x="0" y="0"/>
          <a:ext cx="0" cy="0"/>
          <a:chOff x="0" y="0"/>
          <a:chExt cx="0" cy="0"/>
        </a:xfrm>
      </p:grpSpPr>
      <p:sp>
        <p:nvSpPr>
          <p:cNvPr id="26" name="Google Shape;26;p8"/>
          <p:cNvSpPr txBox="1">
            <a:spLocks noGrp="1"/>
          </p:cNvSpPr>
          <p:nvPr>
            <p:ph type="title"/>
          </p:nvPr>
        </p:nvSpPr>
        <p:spPr>
          <a:xfrm>
            <a:off x="653667" y="600200"/>
            <a:ext cx="8490400" cy="54544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6400"/>
            </a:lvl1pPr>
            <a:lvl2pPr lvl="1">
              <a:spcBef>
                <a:spcPts val="0"/>
              </a:spcBef>
              <a:spcAft>
                <a:spcPts val="0"/>
              </a:spcAft>
              <a:buSzPts val="4800"/>
              <a:buNone/>
              <a:defRPr sz="6400"/>
            </a:lvl2pPr>
            <a:lvl3pPr lvl="2">
              <a:spcBef>
                <a:spcPts val="0"/>
              </a:spcBef>
              <a:spcAft>
                <a:spcPts val="0"/>
              </a:spcAft>
              <a:buSzPts val="4800"/>
              <a:buNone/>
              <a:defRPr sz="6400"/>
            </a:lvl3pPr>
            <a:lvl4pPr lvl="3">
              <a:spcBef>
                <a:spcPts val="0"/>
              </a:spcBef>
              <a:spcAft>
                <a:spcPts val="0"/>
              </a:spcAft>
              <a:buSzPts val="4800"/>
              <a:buNone/>
              <a:defRPr sz="6400"/>
            </a:lvl4pPr>
            <a:lvl5pPr lvl="4">
              <a:spcBef>
                <a:spcPts val="0"/>
              </a:spcBef>
              <a:spcAft>
                <a:spcPts val="0"/>
              </a:spcAft>
              <a:buSzPts val="4800"/>
              <a:buNone/>
              <a:defRPr sz="6400"/>
            </a:lvl5pPr>
            <a:lvl6pPr lvl="5">
              <a:spcBef>
                <a:spcPts val="0"/>
              </a:spcBef>
              <a:spcAft>
                <a:spcPts val="0"/>
              </a:spcAft>
              <a:buSzPts val="4800"/>
              <a:buNone/>
              <a:defRPr sz="6400"/>
            </a:lvl6pPr>
            <a:lvl7pPr lvl="6">
              <a:spcBef>
                <a:spcPts val="0"/>
              </a:spcBef>
              <a:spcAft>
                <a:spcPts val="0"/>
              </a:spcAft>
              <a:buSzPts val="4800"/>
              <a:buNone/>
              <a:defRPr sz="6400"/>
            </a:lvl7pPr>
            <a:lvl8pPr lvl="7">
              <a:spcBef>
                <a:spcPts val="0"/>
              </a:spcBef>
              <a:spcAft>
                <a:spcPts val="0"/>
              </a:spcAft>
              <a:buSzPts val="4800"/>
              <a:buNone/>
              <a:defRPr sz="6400"/>
            </a:lvl8pPr>
            <a:lvl9pPr lvl="8">
              <a:spcBef>
                <a:spcPts val="0"/>
              </a:spcBef>
              <a:spcAft>
                <a:spcPts val="0"/>
              </a:spcAft>
              <a:buSzPts val="4800"/>
              <a:buNone/>
              <a:defRPr sz="6400"/>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7"/>
        <p:cNvGrpSpPr/>
        <p:nvPr/>
      </p:nvGrpSpPr>
      <p:grpSpPr>
        <a:xfrm>
          <a:off x="0" y="0"/>
          <a:ext cx="0" cy="0"/>
          <a:chOff x="0" y="0"/>
          <a:chExt cx="0" cy="0"/>
        </a:xfrm>
      </p:grpSpPr>
      <p:sp>
        <p:nvSpPr>
          <p:cNvPr id="28" name="Google Shape;28;p9"/>
          <p:cNvSpPr/>
          <p:nvPr/>
        </p:nvSpPr>
        <p:spPr>
          <a:xfrm>
            <a:off x="6096000" y="-167"/>
            <a:ext cx="6096000" cy="68580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533"/>
          </a:p>
        </p:txBody>
      </p:sp>
      <p:sp>
        <p:nvSpPr>
          <p:cNvPr id="29" name="Google Shape;29;p9"/>
          <p:cNvSpPr txBox="1">
            <a:spLocks noGrp="1"/>
          </p:cNvSpPr>
          <p:nvPr>
            <p:ph type="title"/>
          </p:nvPr>
        </p:nvSpPr>
        <p:spPr>
          <a:xfrm>
            <a:off x="354000" y="1644233"/>
            <a:ext cx="5393600" cy="19764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5600"/>
            </a:lvl1pPr>
            <a:lvl2pPr lvl="1" algn="ctr">
              <a:spcBef>
                <a:spcPts val="0"/>
              </a:spcBef>
              <a:spcAft>
                <a:spcPts val="0"/>
              </a:spcAft>
              <a:buSzPts val="4200"/>
              <a:buNone/>
              <a:defRPr sz="5600"/>
            </a:lvl2pPr>
            <a:lvl3pPr lvl="2" algn="ctr">
              <a:spcBef>
                <a:spcPts val="0"/>
              </a:spcBef>
              <a:spcAft>
                <a:spcPts val="0"/>
              </a:spcAft>
              <a:buSzPts val="4200"/>
              <a:buNone/>
              <a:defRPr sz="5600"/>
            </a:lvl3pPr>
            <a:lvl4pPr lvl="3" algn="ctr">
              <a:spcBef>
                <a:spcPts val="0"/>
              </a:spcBef>
              <a:spcAft>
                <a:spcPts val="0"/>
              </a:spcAft>
              <a:buSzPts val="4200"/>
              <a:buNone/>
              <a:defRPr sz="5600"/>
            </a:lvl4pPr>
            <a:lvl5pPr lvl="4" algn="ctr">
              <a:spcBef>
                <a:spcPts val="0"/>
              </a:spcBef>
              <a:spcAft>
                <a:spcPts val="0"/>
              </a:spcAft>
              <a:buSzPts val="4200"/>
              <a:buNone/>
              <a:defRPr sz="5600"/>
            </a:lvl5pPr>
            <a:lvl6pPr lvl="5" algn="ctr">
              <a:spcBef>
                <a:spcPts val="0"/>
              </a:spcBef>
              <a:spcAft>
                <a:spcPts val="0"/>
              </a:spcAft>
              <a:buSzPts val="4200"/>
              <a:buNone/>
              <a:defRPr sz="5600"/>
            </a:lvl6pPr>
            <a:lvl7pPr lvl="6" algn="ctr">
              <a:spcBef>
                <a:spcPts val="0"/>
              </a:spcBef>
              <a:spcAft>
                <a:spcPts val="0"/>
              </a:spcAft>
              <a:buSzPts val="4200"/>
              <a:buNone/>
              <a:defRPr sz="5600"/>
            </a:lvl7pPr>
            <a:lvl8pPr lvl="7" algn="ctr">
              <a:spcBef>
                <a:spcPts val="0"/>
              </a:spcBef>
              <a:spcAft>
                <a:spcPts val="0"/>
              </a:spcAft>
              <a:buSzPts val="4200"/>
              <a:buNone/>
              <a:defRPr sz="5600"/>
            </a:lvl8pPr>
            <a:lvl9pPr lvl="8" algn="ctr">
              <a:spcBef>
                <a:spcPts val="0"/>
              </a:spcBef>
              <a:spcAft>
                <a:spcPts val="0"/>
              </a:spcAft>
              <a:buSzPts val="4200"/>
              <a:buNone/>
              <a:defRPr sz="5600"/>
            </a:lvl9pPr>
          </a:lstStyle>
          <a:p>
            <a:endParaRPr/>
          </a:p>
        </p:txBody>
      </p:sp>
      <p:sp>
        <p:nvSpPr>
          <p:cNvPr id="30" name="Google Shape;30;p9"/>
          <p:cNvSpPr txBox="1">
            <a:spLocks noGrp="1"/>
          </p:cNvSpPr>
          <p:nvPr>
            <p:ph type="subTitle" idx="1"/>
          </p:nvPr>
        </p:nvSpPr>
        <p:spPr>
          <a:xfrm>
            <a:off x="354000" y="3737433"/>
            <a:ext cx="5393600" cy="16468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800"/>
            </a:lvl1pPr>
            <a:lvl2pPr lvl="1" algn="ctr">
              <a:lnSpc>
                <a:spcPct val="100000"/>
              </a:lnSpc>
              <a:spcBef>
                <a:spcPts val="0"/>
              </a:spcBef>
              <a:spcAft>
                <a:spcPts val="0"/>
              </a:spcAft>
              <a:buSzPts val="2100"/>
              <a:buNone/>
              <a:defRPr sz="2800"/>
            </a:lvl2pPr>
            <a:lvl3pPr lvl="2" algn="ctr">
              <a:lnSpc>
                <a:spcPct val="100000"/>
              </a:lnSpc>
              <a:spcBef>
                <a:spcPts val="0"/>
              </a:spcBef>
              <a:spcAft>
                <a:spcPts val="0"/>
              </a:spcAft>
              <a:buSzPts val="2100"/>
              <a:buNone/>
              <a:defRPr sz="2800"/>
            </a:lvl3pPr>
            <a:lvl4pPr lvl="3" algn="ctr">
              <a:lnSpc>
                <a:spcPct val="100000"/>
              </a:lnSpc>
              <a:spcBef>
                <a:spcPts val="0"/>
              </a:spcBef>
              <a:spcAft>
                <a:spcPts val="0"/>
              </a:spcAft>
              <a:buSzPts val="2100"/>
              <a:buNone/>
              <a:defRPr sz="2800"/>
            </a:lvl4pPr>
            <a:lvl5pPr lvl="4" algn="ctr">
              <a:lnSpc>
                <a:spcPct val="100000"/>
              </a:lnSpc>
              <a:spcBef>
                <a:spcPts val="0"/>
              </a:spcBef>
              <a:spcAft>
                <a:spcPts val="0"/>
              </a:spcAft>
              <a:buSzPts val="2100"/>
              <a:buNone/>
              <a:defRPr sz="2800"/>
            </a:lvl5pPr>
            <a:lvl6pPr lvl="5" algn="ctr">
              <a:lnSpc>
                <a:spcPct val="100000"/>
              </a:lnSpc>
              <a:spcBef>
                <a:spcPts val="0"/>
              </a:spcBef>
              <a:spcAft>
                <a:spcPts val="0"/>
              </a:spcAft>
              <a:buSzPts val="2100"/>
              <a:buNone/>
              <a:defRPr sz="2800"/>
            </a:lvl6pPr>
            <a:lvl7pPr lvl="6" algn="ctr">
              <a:lnSpc>
                <a:spcPct val="100000"/>
              </a:lnSpc>
              <a:spcBef>
                <a:spcPts val="0"/>
              </a:spcBef>
              <a:spcAft>
                <a:spcPts val="0"/>
              </a:spcAft>
              <a:buSzPts val="2100"/>
              <a:buNone/>
              <a:defRPr sz="2800"/>
            </a:lvl7pPr>
            <a:lvl8pPr lvl="7" algn="ctr">
              <a:lnSpc>
                <a:spcPct val="100000"/>
              </a:lnSpc>
              <a:spcBef>
                <a:spcPts val="0"/>
              </a:spcBef>
              <a:spcAft>
                <a:spcPts val="0"/>
              </a:spcAft>
              <a:buSzPts val="2100"/>
              <a:buNone/>
              <a:defRPr sz="2800"/>
            </a:lvl8pPr>
            <a:lvl9pPr lvl="8" algn="ctr">
              <a:lnSpc>
                <a:spcPct val="100000"/>
              </a:lnSpc>
              <a:spcBef>
                <a:spcPts val="0"/>
              </a:spcBef>
              <a:spcAft>
                <a:spcPts val="0"/>
              </a:spcAft>
              <a:buSzPts val="2100"/>
              <a:buNone/>
              <a:defRPr sz="2800"/>
            </a:lvl9pPr>
          </a:lstStyle>
          <a:p>
            <a:endParaRPr/>
          </a:p>
        </p:txBody>
      </p:sp>
      <p:sp>
        <p:nvSpPr>
          <p:cNvPr id="31" name="Google Shape;31;p9"/>
          <p:cNvSpPr txBox="1">
            <a:spLocks noGrp="1"/>
          </p:cNvSpPr>
          <p:nvPr>
            <p:ph type="body" idx="2"/>
          </p:nvPr>
        </p:nvSpPr>
        <p:spPr>
          <a:xfrm>
            <a:off x="6586000" y="965433"/>
            <a:ext cx="5116000" cy="4926800"/>
          </a:xfrm>
          <a:prstGeom prst="rect">
            <a:avLst/>
          </a:prstGeom>
        </p:spPr>
        <p:txBody>
          <a:bodyPr spcFirstLastPara="1" wrap="square" lIns="91425" tIns="91425" rIns="91425" bIns="91425" anchor="ctr" anchorCtr="0">
            <a:normAutofit/>
          </a:bodyPr>
          <a:lstStyle>
            <a:lvl1pPr marL="609585" lvl="0" indent="-423323">
              <a:spcBef>
                <a:spcPts val="0"/>
              </a:spcBef>
              <a:spcAft>
                <a:spcPts val="0"/>
              </a:spcAft>
              <a:buSzPts val="1400"/>
              <a:buChar char="●"/>
              <a:defRPr/>
            </a:lvl1pPr>
            <a:lvl2pPr marL="1219170" lvl="1" indent="-423323">
              <a:spcBef>
                <a:spcPts val="0"/>
              </a:spcBef>
              <a:spcAft>
                <a:spcPts val="0"/>
              </a:spcAft>
              <a:buSzPts val="1400"/>
              <a:buChar char="○"/>
              <a:defRPr/>
            </a:lvl2pPr>
            <a:lvl3pPr marL="1828754" lvl="2" indent="-423323">
              <a:spcBef>
                <a:spcPts val="0"/>
              </a:spcBef>
              <a:spcAft>
                <a:spcPts val="0"/>
              </a:spcAft>
              <a:buSzPts val="1400"/>
              <a:buChar char="■"/>
              <a:defRPr/>
            </a:lvl3pPr>
            <a:lvl4pPr marL="2438339" lvl="3" indent="-423323">
              <a:spcBef>
                <a:spcPts val="0"/>
              </a:spcBef>
              <a:spcAft>
                <a:spcPts val="0"/>
              </a:spcAft>
              <a:buSzPts val="1400"/>
              <a:buChar char="●"/>
              <a:defRPr/>
            </a:lvl4pPr>
            <a:lvl5pPr marL="3047924" lvl="4" indent="-423323">
              <a:spcBef>
                <a:spcPts val="0"/>
              </a:spcBef>
              <a:spcAft>
                <a:spcPts val="0"/>
              </a:spcAft>
              <a:buSzPts val="1400"/>
              <a:buChar char="○"/>
              <a:defRPr/>
            </a:lvl5pPr>
            <a:lvl6pPr marL="3657509" lvl="5" indent="-423323">
              <a:spcBef>
                <a:spcPts val="0"/>
              </a:spcBef>
              <a:spcAft>
                <a:spcPts val="0"/>
              </a:spcAft>
              <a:buSzPts val="1400"/>
              <a:buChar char="■"/>
              <a:defRPr/>
            </a:lvl6pPr>
            <a:lvl7pPr marL="4267093" lvl="6" indent="-423323">
              <a:spcBef>
                <a:spcPts val="0"/>
              </a:spcBef>
              <a:spcAft>
                <a:spcPts val="0"/>
              </a:spcAft>
              <a:buSzPts val="1400"/>
              <a:buChar char="●"/>
              <a:defRPr/>
            </a:lvl7pPr>
            <a:lvl8pPr marL="4876678" lvl="7" indent="-423323">
              <a:spcBef>
                <a:spcPts val="0"/>
              </a:spcBef>
              <a:spcAft>
                <a:spcPts val="0"/>
              </a:spcAft>
              <a:buSzPts val="1400"/>
              <a:buChar char="○"/>
              <a:defRPr/>
            </a:lvl8pPr>
            <a:lvl9pPr marL="5486263" lvl="8" indent="-423323">
              <a:spcBef>
                <a:spcPts val="0"/>
              </a:spcBef>
              <a:spcAft>
                <a:spcPts val="0"/>
              </a:spcAft>
              <a:buSzPts val="1400"/>
              <a:buChar char="■"/>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ED4627-EFB2-75F0-A430-75FF7FE686D2}"/>
              </a:ext>
            </a:extLst>
          </p:cNvPr>
          <p:cNvSpPr>
            <a:spLocks noGrp="1"/>
          </p:cNvSpPr>
          <p:nvPr>
            <p:ph type="title"/>
          </p:nvPr>
        </p:nvSpPr>
        <p:spPr/>
        <p:txBody>
          <a:bodyPr/>
          <a:lstStyle/>
          <a:p>
            <a:r>
              <a:rPr lang="en-US"/>
              <a:t>Click to edit Master title style</a:t>
            </a:r>
            <a:endParaRPr lang="ar-BH"/>
          </a:p>
        </p:txBody>
      </p:sp>
      <p:sp>
        <p:nvSpPr>
          <p:cNvPr id="3" name="Content Placeholder 2">
            <a:extLst>
              <a:ext uri="{FF2B5EF4-FFF2-40B4-BE49-F238E27FC236}">
                <a16:creationId xmlns:a16="http://schemas.microsoft.com/office/drawing/2014/main" id="{87F6BC18-3AB5-2F3D-9F73-E7753B11335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r-BH"/>
          </a:p>
        </p:txBody>
      </p:sp>
      <p:sp>
        <p:nvSpPr>
          <p:cNvPr id="4" name="Date Placeholder 3">
            <a:extLst>
              <a:ext uri="{FF2B5EF4-FFF2-40B4-BE49-F238E27FC236}">
                <a16:creationId xmlns:a16="http://schemas.microsoft.com/office/drawing/2014/main" id="{6A537BDD-5A8C-44DA-3DF9-0EAA49AB9C95}"/>
              </a:ext>
            </a:extLst>
          </p:cNvPr>
          <p:cNvSpPr>
            <a:spLocks noGrp="1"/>
          </p:cNvSpPr>
          <p:nvPr>
            <p:ph type="dt" sz="half" idx="10"/>
          </p:nvPr>
        </p:nvSpPr>
        <p:spPr/>
        <p:txBody>
          <a:bodyPr/>
          <a:lstStyle/>
          <a:p>
            <a:fld id="{846CE7D5-CF57-46EF-B807-FDD0502418D4}" type="datetimeFigureOut">
              <a:rPr lang="en-US" smtClean="0"/>
              <a:t>5/21/2023</a:t>
            </a:fld>
            <a:endParaRPr lang="en-US"/>
          </a:p>
        </p:txBody>
      </p:sp>
      <p:sp>
        <p:nvSpPr>
          <p:cNvPr id="5" name="Footer Placeholder 4">
            <a:extLst>
              <a:ext uri="{FF2B5EF4-FFF2-40B4-BE49-F238E27FC236}">
                <a16:creationId xmlns:a16="http://schemas.microsoft.com/office/drawing/2014/main" id="{2FA2A64E-3A79-E7A0-7DBC-7AE2980F926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C60E12-104E-9966-1604-9EF8796DBD3A}"/>
              </a:ext>
            </a:extLst>
          </p:cNvPr>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49636439"/>
      </p:ext>
    </p:extLst>
  </p:cSld>
  <p:clrMapOvr>
    <a:masterClrMapping/>
  </p:clrMapOvr>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2"/>
        <p:cNvGrpSpPr/>
        <p:nvPr/>
      </p:nvGrpSpPr>
      <p:grpSpPr>
        <a:xfrm>
          <a:off x="0" y="0"/>
          <a:ext cx="0" cy="0"/>
          <a:chOff x="0" y="0"/>
          <a:chExt cx="0" cy="0"/>
        </a:xfrm>
      </p:grpSpPr>
      <p:sp>
        <p:nvSpPr>
          <p:cNvPr id="33" name="Google Shape;33;p10"/>
          <p:cNvSpPr txBox="1">
            <a:spLocks noGrp="1"/>
          </p:cNvSpPr>
          <p:nvPr>
            <p:ph type="body" idx="1"/>
          </p:nvPr>
        </p:nvSpPr>
        <p:spPr>
          <a:xfrm>
            <a:off x="415600" y="5640767"/>
            <a:ext cx="7998400" cy="806800"/>
          </a:xfrm>
          <a:prstGeom prst="rect">
            <a:avLst/>
          </a:prstGeom>
        </p:spPr>
        <p:txBody>
          <a:bodyPr spcFirstLastPara="1" wrap="square" lIns="91425" tIns="91425" rIns="91425" bIns="91425" anchor="ctr" anchorCtr="0">
            <a:normAutofit/>
          </a:bodyPr>
          <a:lstStyle>
            <a:lvl1pPr marL="609585" lvl="0" indent="-304792">
              <a:lnSpc>
                <a:spcPct val="100000"/>
              </a:lnSpc>
              <a:spcBef>
                <a:spcPts val="0"/>
              </a:spcBef>
              <a:spcAft>
                <a:spcPts val="0"/>
              </a:spcAft>
              <a:buSzPts val="1400"/>
              <a:buNone/>
              <a:defRPr/>
            </a:lvl1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34"/>
        <p:cNvGrpSpPr/>
        <p:nvPr/>
      </p:nvGrpSpPr>
      <p:grpSpPr>
        <a:xfrm>
          <a:off x="0" y="0"/>
          <a:ext cx="0" cy="0"/>
          <a:chOff x="0" y="0"/>
          <a:chExt cx="0" cy="0"/>
        </a:xfrm>
      </p:grpSpPr>
      <p:sp>
        <p:nvSpPr>
          <p:cNvPr id="35" name="Google Shape;35;p11"/>
          <p:cNvSpPr txBox="1">
            <a:spLocks noGrp="1"/>
          </p:cNvSpPr>
          <p:nvPr>
            <p:ph type="title" hasCustomPrompt="1"/>
          </p:nvPr>
        </p:nvSpPr>
        <p:spPr>
          <a:xfrm>
            <a:off x="415600" y="1474833"/>
            <a:ext cx="11360800" cy="26180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6000"/>
            </a:lvl1pPr>
            <a:lvl2pPr lvl="1" algn="ctr">
              <a:spcBef>
                <a:spcPts val="0"/>
              </a:spcBef>
              <a:spcAft>
                <a:spcPts val="0"/>
              </a:spcAft>
              <a:buSzPts val="12000"/>
              <a:buNone/>
              <a:defRPr sz="16000"/>
            </a:lvl2pPr>
            <a:lvl3pPr lvl="2" algn="ctr">
              <a:spcBef>
                <a:spcPts val="0"/>
              </a:spcBef>
              <a:spcAft>
                <a:spcPts val="0"/>
              </a:spcAft>
              <a:buSzPts val="12000"/>
              <a:buNone/>
              <a:defRPr sz="16000"/>
            </a:lvl3pPr>
            <a:lvl4pPr lvl="3" algn="ctr">
              <a:spcBef>
                <a:spcPts val="0"/>
              </a:spcBef>
              <a:spcAft>
                <a:spcPts val="0"/>
              </a:spcAft>
              <a:buSzPts val="12000"/>
              <a:buNone/>
              <a:defRPr sz="16000"/>
            </a:lvl4pPr>
            <a:lvl5pPr lvl="4" algn="ctr">
              <a:spcBef>
                <a:spcPts val="0"/>
              </a:spcBef>
              <a:spcAft>
                <a:spcPts val="0"/>
              </a:spcAft>
              <a:buSzPts val="12000"/>
              <a:buNone/>
              <a:defRPr sz="16000"/>
            </a:lvl5pPr>
            <a:lvl6pPr lvl="5" algn="ctr">
              <a:spcBef>
                <a:spcPts val="0"/>
              </a:spcBef>
              <a:spcAft>
                <a:spcPts val="0"/>
              </a:spcAft>
              <a:buSzPts val="12000"/>
              <a:buNone/>
              <a:defRPr sz="16000"/>
            </a:lvl6pPr>
            <a:lvl7pPr lvl="6" algn="ctr">
              <a:spcBef>
                <a:spcPts val="0"/>
              </a:spcBef>
              <a:spcAft>
                <a:spcPts val="0"/>
              </a:spcAft>
              <a:buSzPts val="12000"/>
              <a:buNone/>
              <a:defRPr sz="16000"/>
            </a:lvl7pPr>
            <a:lvl8pPr lvl="7" algn="ctr">
              <a:spcBef>
                <a:spcPts val="0"/>
              </a:spcBef>
              <a:spcAft>
                <a:spcPts val="0"/>
              </a:spcAft>
              <a:buSzPts val="12000"/>
              <a:buNone/>
              <a:defRPr sz="16000"/>
            </a:lvl8pPr>
            <a:lvl9pPr lvl="8" algn="ctr">
              <a:spcBef>
                <a:spcPts val="0"/>
              </a:spcBef>
              <a:spcAft>
                <a:spcPts val="0"/>
              </a:spcAft>
              <a:buSzPts val="12000"/>
              <a:buNone/>
              <a:defRPr sz="16000"/>
            </a:lvl9pPr>
          </a:lstStyle>
          <a:p>
            <a:r>
              <a:t>xx%</a:t>
            </a:r>
          </a:p>
        </p:txBody>
      </p:sp>
      <p:sp>
        <p:nvSpPr>
          <p:cNvPr id="36" name="Google Shape;36;p11"/>
          <p:cNvSpPr txBox="1">
            <a:spLocks noGrp="1"/>
          </p:cNvSpPr>
          <p:nvPr>
            <p:ph type="body" idx="1"/>
          </p:nvPr>
        </p:nvSpPr>
        <p:spPr>
          <a:xfrm>
            <a:off x="415600" y="4202967"/>
            <a:ext cx="11360800" cy="1734400"/>
          </a:xfrm>
          <a:prstGeom prst="rect">
            <a:avLst/>
          </a:prstGeom>
        </p:spPr>
        <p:txBody>
          <a:bodyPr spcFirstLastPara="1" wrap="square" lIns="91425" tIns="91425" rIns="91425" bIns="91425" anchor="t" anchorCtr="0">
            <a:normAutofit/>
          </a:bodyPr>
          <a:lstStyle>
            <a:lvl1pPr marL="609585" lvl="0" indent="-423323" algn="ctr">
              <a:spcBef>
                <a:spcPts val="0"/>
              </a:spcBef>
              <a:spcAft>
                <a:spcPts val="0"/>
              </a:spcAft>
              <a:buSzPts val="1400"/>
              <a:buChar char="●"/>
              <a:defRPr/>
            </a:lvl1pPr>
            <a:lvl2pPr marL="1219170" lvl="1" indent="-423323" algn="ctr">
              <a:spcBef>
                <a:spcPts val="0"/>
              </a:spcBef>
              <a:spcAft>
                <a:spcPts val="0"/>
              </a:spcAft>
              <a:buSzPts val="1400"/>
              <a:buChar char="○"/>
              <a:defRPr/>
            </a:lvl2pPr>
            <a:lvl3pPr marL="1828754" lvl="2" indent="-423323" algn="ctr">
              <a:spcBef>
                <a:spcPts val="0"/>
              </a:spcBef>
              <a:spcAft>
                <a:spcPts val="0"/>
              </a:spcAft>
              <a:buSzPts val="1400"/>
              <a:buChar char="■"/>
              <a:defRPr/>
            </a:lvl3pPr>
            <a:lvl4pPr marL="2438339" lvl="3" indent="-423323" algn="ctr">
              <a:spcBef>
                <a:spcPts val="0"/>
              </a:spcBef>
              <a:spcAft>
                <a:spcPts val="0"/>
              </a:spcAft>
              <a:buSzPts val="1400"/>
              <a:buChar char="●"/>
              <a:defRPr/>
            </a:lvl4pPr>
            <a:lvl5pPr marL="3047924" lvl="4" indent="-423323" algn="ctr">
              <a:spcBef>
                <a:spcPts val="0"/>
              </a:spcBef>
              <a:spcAft>
                <a:spcPts val="0"/>
              </a:spcAft>
              <a:buSzPts val="1400"/>
              <a:buChar char="○"/>
              <a:defRPr/>
            </a:lvl5pPr>
            <a:lvl6pPr marL="3657509" lvl="5" indent="-423323" algn="ctr">
              <a:spcBef>
                <a:spcPts val="0"/>
              </a:spcBef>
              <a:spcAft>
                <a:spcPts val="0"/>
              </a:spcAft>
              <a:buSzPts val="1400"/>
              <a:buChar char="■"/>
              <a:defRPr/>
            </a:lvl6pPr>
            <a:lvl7pPr marL="4267093" lvl="6" indent="-423323" algn="ctr">
              <a:spcBef>
                <a:spcPts val="0"/>
              </a:spcBef>
              <a:spcAft>
                <a:spcPts val="0"/>
              </a:spcAft>
              <a:buSzPts val="1400"/>
              <a:buChar char="●"/>
              <a:defRPr/>
            </a:lvl7pPr>
            <a:lvl8pPr marL="4876678" lvl="7" indent="-423323" algn="ctr">
              <a:spcBef>
                <a:spcPts val="0"/>
              </a:spcBef>
              <a:spcAft>
                <a:spcPts val="0"/>
              </a:spcAft>
              <a:buSzPts val="1400"/>
              <a:buChar char="○"/>
              <a:defRPr/>
            </a:lvl8pPr>
            <a:lvl9pPr marL="5486263" lvl="8" indent="-423323" algn="ctr">
              <a:spcBef>
                <a:spcPts val="0"/>
              </a:spcBef>
              <a:spcAft>
                <a:spcPts val="0"/>
              </a:spcAft>
              <a:buSzPts val="1400"/>
              <a:buChar char="■"/>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7"/>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D1E294-EE0E-3256-A025-237E03F83FD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ar-BH"/>
          </a:p>
        </p:txBody>
      </p:sp>
      <p:sp>
        <p:nvSpPr>
          <p:cNvPr id="3" name="Text Placeholder 2">
            <a:extLst>
              <a:ext uri="{FF2B5EF4-FFF2-40B4-BE49-F238E27FC236}">
                <a16:creationId xmlns:a16="http://schemas.microsoft.com/office/drawing/2014/main" id="{EA82761B-1B4C-E43C-4B19-BCB23EA6238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825A7B1-EBE3-5FBC-E164-D8433F61C08A}"/>
              </a:ext>
            </a:extLst>
          </p:cNvPr>
          <p:cNvSpPr>
            <a:spLocks noGrp="1"/>
          </p:cNvSpPr>
          <p:nvPr>
            <p:ph type="dt" sz="half" idx="10"/>
          </p:nvPr>
        </p:nvSpPr>
        <p:spPr/>
        <p:txBody>
          <a:bodyPr/>
          <a:lstStyle/>
          <a:p>
            <a:fld id="{DB38ECDA-51D3-4414-9451-CDD046C98CEB}" type="datetimeFigureOut">
              <a:rPr lang="ar-BH" smtClean="0"/>
              <a:t>02/11/1444</a:t>
            </a:fld>
            <a:endParaRPr lang="ar-BH"/>
          </a:p>
        </p:txBody>
      </p:sp>
      <p:sp>
        <p:nvSpPr>
          <p:cNvPr id="5" name="Footer Placeholder 4">
            <a:extLst>
              <a:ext uri="{FF2B5EF4-FFF2-40B4-BE49-F238E27FC236}">
                <a16:creationId xmlns:a16="http://schemas.microsoft.com/office/drawing/2014/main" id="{3A983681-C5BD-B48B-0D70-C4E0C7BD0E38}"/>
              </a:ext>
            </a:extLst>
          </p:cNvPr>
          <p:cNvSpPr>
            <a:spLocks noGrp="1"/>
          </p:cNvSpPr>
          <p:nvPr>
            <p:ph type="ftr" sz="quarter" idx="11"/>
          </p:nvPr>
        </p:nvSpPr>
        <p:spPr/>
        <p:txBody>
          <a:bodyPr/>
          <a:lstStyle/>
          <a:p>
            <a:endParaRPr lang="ar-BH"/>
          </a:p>
        </p:txBody>
      </p:sp>
      <p:sp>
        <p:nvSpPr>
          <p:cNvPr id="6" name="Slide Number Placeholder 5">
            <a:extLst>
              <a:ext uri="{FF2B5EF4-FFF2-40B4-BE49-F238E27FC236}">
                <a16:creationId xmlns:a16="http://schemas.microsoft.com/office/drawing/2014/main" id="{6B668D6A-891B-4991-73EC-D01181BAB909}"/>
              </a:ext>
            </a:extLst>
          </p:cNvPr>
          <p:cNvSpPr>
            <a:spLocks noGrp="1"/>
          </p:cNvSpPr>
          <p:nvPr>
            <p:ph type="sldNum" sz="quarter" idx="12"/>
          </p:nvPr>
        </p:nvSpPr>
        <p:spPr/>
        <p:txBody>
          <a:bodyPr/>
          <a:lstStyle/>
          <a:p>
            <a:fld id="{34890245-0C72-48F7-8DB1-DCE3922DE6C5}" type="slidenum">
              <a:rPr lang="ar-BH" smtClean="0"/>
              <a:t>‹#›</a:t>
            </a:fld>
            <a:endParaRPr lang="ar-BH"/>
          </a:p>
        </p:txBody>
      </p:sp>
    </p:spTree>
    <p:extLst>
      <p:ext uri="{BB962C8B-B14F-4D97-AF65-F5344CB8AC3E}">
        <p14:creationId xmlns:p14="http://schemas.microsoft.com/office/powerpoint/2010/main" val="3775371409"/>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729998-0D08-9F89-EF87-AA1B3B96548F}"/>
              </a:ext>
            </a:extLst>
          </p:cNvPr>
          <p:cNvSpPr>
            <a:spLocks noGrp="1"/>
          </p:cNvSpPr>
          <p:nvPr>
            <p:ph type="title"/>
          </p:nvPr>
        </p:nvSpPr>
        <p:spPr/>
        <p:txBody>
          <a:bodyPr/>
          <a:lstStyle/>
          <a:p>
            <a:r>
              <a:rPr lang="en-US"/>
              <a:t>Click to edit Master title style</a:t>
            </a:r>
            <a:endParaRPr lang="ar-BH"/>
          </a:p>
        </p:txBody>
      </p:sp>
      <p:sp>
        <p:nvSpPr>
          <p:cNvPr id="3" name="Content Placeholder 2">
            <a:extLst>
              <a:ext uri="{FF2B5EF4-FFF2-40B4-BE49-F238E27FC236}">
                <a16:creationId xmlns:a16="http://schemas.microsoft.com/office/drawing/2014/main" id="{C67B2E4E-65F7-D15F-31E5-63F933FA446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r-BH"/>
          </a:p>
        </p:txBody>
      </p:sp>
      <p:sp>
        <p:nvSpPr>
          <p:cNvPr id="4" name="Content Placeholder 3">
            <a:extLst>
              <a:ext uri="{FF2B5EF4-FFF2-40B4-BE49-F238E27FC236}">
                <a16:creationId xmlns:a16="http://schemas.microsoft.com/office/drawing/2014/main" id="{81427840-7CDE-105A-0F94-50C959F5A82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r-BH"/>
          </a:p>
        </p:txBody>
      </p:sp>
      <p:sp>
        <p:nvSpPr>
          <p:cNvPr id="5" name="Date Placeholder 4">
            <a:extLst>
              <a:ext uri="{FF2B5EF4-FFF2-40B4-BE49-F238E27FC236}">
                <a16:creationId xmlns:a16="http://schemas.microsoft.com/office/drawing/2014/main" id="{03F41F67-E4DE-2F92-1CDB-48725174EB95}"/>
              </a:ext>
            </a:extLst>
          </p:cNvPr>
          <p:cNvSpPr>
            <a:spLocks noGrp="1"/>
          </p:cNvSpPr>
          <p:nvPr>
            <p:ph type="dt" sz="half" idx="10"/>
          </p:nvPr>
        </p:nvSpPr>
        <p:spPr/>
        <p:txBody>
          <a:bodyPr/>
          <a:lstStyle/>
          <a:p>
            <a:fld id="{DB38ECDA-51D3-4414-9451-CDD046C98CEB}" type="datetimeFigureOut">
              <a:rPr lang="ar-BH" smtClean="0"/>
              <a:t>02/11/1444</a:t>
            </a:fld>
            <a:endParaRPr lang="ar-BH"/>
          </a:p>
        </p:txBody>
      </p:sp>
      <p:sp>
        <p:nvSpPr>
          <p:cNvPr id="6" name="Footer Placeholder 5">
            <a:extLst>
              <a:ext uri="{FF2B5EF4-FFF2-40B4-BE49-F238E27FC236}">
                <a16:creationId xmlns:a16="http://schemas.microsoft.com/office/drawing/2014/main" id="{CF8FEEE1-4B00-1F59-FF3D-471A62C43114}"/>
              </a:ext>
            </a:extLst>
          </p:cNvPr>
          <p:cNvSpPr>
            <a:spLocks noGrp="1"/>
          </p:cNvSpPr>
          <p:nvPr>
            <p:ph type="ftr" sz="quarter" idx="11"/>
          </p:nvPr>
        </p:nvSpPr>
        <p:spPr/>
        <p:txBody>
          <a:bodyPr/>
          <a:lstStyle/>
          <a:p>
            <a:endParaRPr lang="ar-BH"/>
          </a:p>
        </p:txBody>
      </p:sp>
      <p:sp>
        <p:nvSpPr>
          <p:cNvPr id="7" name="Slide Number Placeholder 6">
            <a:extLst>
              <a:ext uri="{FF2B5EF4-FFF2-40B4-BE49-F238E27FC236}">
                <a16:creationId xmlns:a16="http://schemas.microsoft.com/office/drawing/2014/main" id="{21613295-A6E4-4FAF-7E44-BC5608FD4134}"/>
              </a:ext>
            </a:extLst>
          </p:cNvPr>
          <p:cNvSpPr>
            <a:spLocks noGrp="1"/>
          </p:cNvSpPr>
          <p:nvPr>
            <p:ph type="sldNum" sz="quarter" idx="12"/>
          </p:nvPr>
        </p:nvSpPr>
        <p:spPr/>
        <p:txBody>
          <a:bodyPr/>
          <a:lstStyle/>
          <a:p>
            <a:fld id="{34890245-0C72-48F7-8DB1-DCE3922DE6C5}" type="slidenum">
              <a:rPr lang="ar-BH" smtClean="0"/>
              <a:t>‹#›</a:t>
            </a:fld>
            <a:endParaRPr lang="ar-BH"/>
          </a:p>
        </p:txBody>
      </p:sp>
    </p:spTree>
    <p:extLst>
      <p:ext uri="{BB962C8B-B14F-4D97-AF65-F5344CB8AC3E}">
        <p14:creationId xmlns:p14="http://schemas.microsoft.com/office/powerpoint/2010/main" val="3386840343"/>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4F795F-8C1C-373D-2DB9-2B24DA86C201}"/>
              </a:ext>
            </a:extLst>
          </p:cNvPr>
          <p:cNvSpPr>
            <a:spLocks noGrp="1"/>
          </p:cNvSpPr>
          <p:nvPr>
            <p:ph type="title"/>
          </p:nvPr>
        </p:nvSpPr>
        <p:spPr>
          <a:xfrm>
            <a:off x="839788" y="365125"/>
            <a:ext cx="10515600" cy="1325563"/>
          </a:xfrm>
        </p:spPr>
        <p:txBody>
          <a:bodyPr/>
          <a:lstStyle/>
          <a:p>
            <a:r>
              <a:rPr lang="en-US"/>
              <a:t>Click to edit Master title style</a:t>
            </a:r>
            <a:endParaRPr lang="ar-BH"/>
          </a:p>
        </p:txBody>
      </p:sp>
      <p:sp>
        <p:nvSpPr>
          <p:cNvPr id="3" name="Text Placeholder 2">
            <a:extLst>
              <a:ext uri="{FF2B5EF4-FFF2-40B4-BE49-F238E27FC236}">
                <a16:creationId xmlns:a16="http://schemas.microsoft.com/office/drawing/2014/main" id="{CE68736F-DC7F-1D3C-1975-018E34E3453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002403D-BACC-ECDF-CB00-308E127D8EA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r-BH"/>
          </a:p>
        </p:txBody>
      </p:sp>
      <p:sp>
        <p:nvSpPr>
          <p:cNvPr id="5" name="Text Placeholder 4">
            <a:extLst>
              <a:ext uri="{FF2B5EF4-FFF2-40B4-BE49-F238E27FC236}">
                <a16:creationId xmlns:a16="http://schemas.microsoft.com/office/drawing/2014/main" id="{DBF3FCA6-0212-4461-667C-DEA029B3EA0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16D8FFF-3AE3-11E8-35D5-11ABD2B4C7F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r-BH"/>
          </a:p>
        </p:txBody>
      </p:sp>
      <p:sp>
        <p:nvSpPr>
          <p:cNvPr id="7" name="Date Placeholder 6">
            <a:extLst>
              <a:ext uri="{FF2B5EF4-FFF2-40B4-BE49-F238E27FC236}">
                <a16:creationId xmlns:a16="http://schemas.microsoft.com/office/drawing/2014/main" id="{045423E5-E5BD-2456-1F2F-C3F474197CD7}"/>
              </a:ext>
            </a:extLst>
          </p:cNvPr>
          <p:cNvSpPr>
            <a:spLocks noGrp="1"/>
          </p:cNvSpPr>
          <p:nvPr>
            <p:ph type="dt" sz="half" idx="10"/>
          </p:nvPr>
        </p:nvSpPr>
        <p:spPr/>
        <p:txBody>
          <a:bodyPr/>
          <a:lstStyle/>
          <a:p>
            <a:fld id="{DB38ECDA-51D3-4414-9451-CDD046C98CEB}" type="datetimeFigureOut">
              <a:rPr lang="ar-BH" smtClean="0"/>
              <a:t>02/11/1444</a:t>
            </a:fld>
            <a:endParaRPr lang="ar-BH"/>
          </a:p>
        </p:txBody>
      </p:sp>
      <p:sp>
        <p:nvSpPr>
          <p:cNvPr id="8" name="Footer Placeholder 7">
            <a:extLst>
              <a:ext uri="{FF2B5EF4-FFF2-40B4-BE49-F238E27FC236}">
                <a16:creationId xmlns:a16="http://schemas.microsoft.com/office/drawing/2014/main" id="{3D145B00-6F70-332C-FAB1-258E59F80FDB}"/>
              </a:ext>
            </a:extLst>
          </p:cNvPr>
          <p:cNvSpPr>
            <a:spLocks noGrp="1"/>
          </p:cNvSpPr>
          <p:nvPr>
            <p:ph type="ftr" sz="quarter" idx="11"/>
          </p:nvPr>
        </p:nvSpPr>
        <p:spPr/>
        <p:txBody>
          <a:bodyPr/>
          <a:lstStyle/>
          <a:p>
            <a:endParaRPr lang="ar-BH"/>
          </a:p>
        </p:txBody>
      </p:sp>
      <p:sp>
        <p:nvSpPr>
          <p:cNvPr id="9" name="Slide Number Placeholder 8">
            <a:extLst>
              <a:ext uri="{FF2B5EF4-FFF2-40B4-BE49-F238E27FC236}">
                <a16:creationId xmlns:a16="http://schemas.microsoft.com/office/drawing/2014/main" id="{02A9D9C4-C57A-BFD5-E2E6-BADBE946231D}"/>
              </a:ext>
            </a:extLst>
          </p:cNvPr>
          <p:cNvSpPr>
            <a:spLocks noGrp="1"/>
          </p:cNvSpPr>
          <p:nvPr>
            <p:ph type="sldNum" sz="quarter" idx="12"/>
          </p:nvPr>
        </p:nvSpPr>
        <p:spPr/>
        <p:txBody>
          <a:bodyPr/>
          <a:lstStyle/>
          <a:p>
            <a:fld id="{34890245-0C72-48F7-8DB1-DCE3922DE6C5}" type="slidenum">
              <a:rPr lang="ar-BH" smtClean="0"/>
              <a:t>‹#›</a:t>
            </a:fld>
            <a:endParaRPr lang="ar-BH"/>
          </a:p>
        </p:txBody>
      </p:sp>
    </p:spTree>
    <p:extLst>
      <p:ext uri="{BB962C8B-B14F-4D97-AF65-F5344CB8AC3E}">
        <p14:creationId xmlns:p14="http://schemas.microsoft.com/office/powerpoint/2010/main" val="2695414961"/>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13F2C5-4F6D-4F67-6BDC-8DF8DD96F414}"/>
              </a:ext>
            </a:extLst>
          </p:cNvPr>
          <p:cNvSpPr>
            <a:spLocks noGrp="1"/>
          </p:cNvSpPr>
          <p:nvPr>
            <p:ph type="title"/>
          </p:nvPr>
        </p:nvSpPr>
        <p:spPr/>
        <p:txBody>
          <a:bodyPr/>
          <a:lstStyle/>
          <a:p>
            <a:r>
              <a:rPr lang="en-US"/>
              <a:t>Click to edit Master title style</a:t>
            </a:r>
            <a:endParaRPr lang="ar-BH"/>
          </a:p>
        </p:txBody>
      </p:sp>
      <p:sp>
        <p:nvSpPr>
          <p:cNvPr id="3" name="Date Placeholder 2">
            <a:extLst>
              <a:ext uri="{FF2B5EF4-FFF2-40B4-BE49-F238E27FC236}">
                <a16:creationId xmlns:a16="http://schemas.microsoft.com/office/drawing/2014/main" id="{C2EF08DB-84E9-A27D-8A7D-B649ED926334}"/>
              </a:ext>
            </a:extLst>
          </p:cNvPr>
          <p:cNvSpPr>
            <a:spLocks noGrp="1"/>
          </p:cNvSpPr>
          <p:nvPr>
            <p:ph type="dt" sz="half" idx="10"/>
          </p:nvPr>
        </p:nvSpPr>
        <p:spPr/>
        <p:txBody>
          <a:bodyPr/>
          <a:lstStyle/>
          <a:p>
            <a:fld id="{DB38ECDA-51D3-4414-9451-CDD046C98CEB}" type="datetimeFigureOut">
              <a:rPr lang="ar-BH" smtClean="0"/>
              <a:t>02/11/1444</a:t>
            </a:fld>
            <a:endParaRPr lang="ar-BH"/>
          </a:p>
        </p:txBody>
      </p:sp>
      <p:sp>
        <p:nvSpPr>
          <p:cNvPr id="4" name="Footer Placeholder 3">
            <a:extLst>
              <a:ext uri="{FF2B5EF4-FFF2-40B4-BE49-F238E27FC236}">
                <a16:creationId xmlns:a16="http://schemas.microsoft.com/office/drawing/2014/main" id="{427AE23B-39E4-9B62-C79C-3B4034D57522}"/>
              </a:ext>
            </a:extLst>
          </p:cNvPr>
          <p:cNvSpPr>
            <a:spLocks noGrp="1"/>
          </p:cNvSpPr>
          <p:nvPr>
            <p:ph type="ftr" sz="quarter" idx="11"/>
          </p:nvPr>
        </p:nvSpPr>
        <p:spPr/>
        <p:txBody>
          <a:bodyPr/>
          <a:lstStyle/>
          <a:p>
            <a:endParaRPr lang="ar-BH"/>
          </a:p>
        </p:txBody>
      </p:sp>
      <p:sp>
        <p:nvSpPr>
          <p:cNvPr id="5" name="Slide Number Placeholder 4">
            <a:extLst>
              <a:ext uri="{FF2B5EF4-FFF2-40B4-BE49-F238E27FC236}">
                <a16:creationId xmlns:a16="http://schemas.microsoft.com/office/drawing/2014/main" id="{3F5341F4-2E90-7222-5F6E-639A868D45BC}"/>
              </a:ext>
            </a:extLst>
          </p:cNvPr>
          <p:cNvSpPr>
            <a:spLocks noGrp="1"/>
          </p:cNvSpPr>
          <p:nvPr>
            <p:ph type="sldNum" sz="quarter" idx="12"/>
          </p:nvPr>
        </p:nvSpPr>
        <p:spPr/>
        <p:txBody>
          <a:bodyPr/>
          <a:lstStyle/>
          <a:p>
            <a:fld id="{34890245-0C72-48F7-8DB1-DCE3922DE6C5}" type="slidenum">
              <a:rPr lang="ar-BH" smtClean="0"/>
              <a:t>‹#›</a:t>
            </a:fld>
            <a:endParaRPr lang="ar-BH"/>
          </a:p>
        </p:txBody>
      </p:sp>
    </p:spTree>
    <p:extLst>
      <p:ext uri="{BB962C8B-B14F-4D97-AF65-F5344CB8AC3E}">
        <p14:creationId xmlns:p14="http://schemas.microsoft.com/office/powerpoint/2010/main" val="608998338"/>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6B25809-6F3F-D891-E55E-8024DE0526E8}"/>
              </a:ext>
            </a:extLst>
          </p:cNvPr>
          <p:cNvSpPr>
            <a:spLocks noGrp="1"/>
          </p:cNvSpPr>
          <p:nvPr>
            <p:ph type="dt" sz="half" idx="10"/>
          </p:nvPr>
        </p:nvSpPr>
        <p:spPr/>
        <p:txBody>
          <a:bodyPr/>
          <a:lstStyle/>
          <a:p>
            <a:fld id="{DB38ECDA-51D3-4414-9451-CDD046C98CEB}" type="datetimeFigureOut">
              <a:rPr lang="ar-BH" smtClean="0"/>
              <a:t>02/11/1444</a:t>
            </a:fld>
            <a:endParaRPr lang="ar-BH"/>
          </a:p>
        </p:txBody>
      </p:sp>
      <p:sp>
        <p:nvSpPr>
          <p:cNvPr id="3" name="Footer Placeholder 2">
            <a:extLst>
              <a:ext uri="{FF2B5EF4-FFF2-40B4-BE49-F238E27FC236}">
                <a16:creationId xmlns:a16="http://schemas.microsoft.com/office/drawing/2014/main" id="{06EA524A-01A7-0D1D-6E95-BB2CA585CFA1}"/>
              </a:ext>
            </a:extLst>
          </p:cNvPr>
          <p:cNvSpPr>
            <a:spLocks noGrp="1"/>
          </p:cNvSpPr>
          <p:nvPr>
            <p:ph type="ftr" sz="quarter" idx="11"/>
          </p:nvPr>
        </p:nvSpPr>
        <p:spPr/>
        <p:txBody>
          <a:bodyPr/>
          <a:lstStyle/>
          <a:p>
            <a:endParaRPr lang="ar-BH"/>
          </a:p>
        </p:txBody>
      </p:sp>
      <p:sp>
        <p:nvSpPr>
          <p:cNvPr id="4" name="Slide Number Placeholder 3">
            <a:extLst>
              <a:ext uri="{FF2B5EF4-FFF2-40B4-BE49-F238E27FC236}">
                <a16:creationId xmlns:a16="http://schemas.microsoft.com/office/drawing/2014/main" id="{E6BCB57F-6F39-695A-9964-7798C4C4CA98}"/>
              </a:ext>
            </a:extLst>
          </p:cNvPr>
          <p:cNvSpPr>
            <a:spLocks noGrp="1"/>
          </p:cNvSpPr>
          <p:nvPr>
            <p:ph type="sldNum" sz="quarter" idx="12"/>
          </p:nvPr>
        </p:nvSpPr>
        <p:spPr/>
        <p:txBody>
          <a:bodyPr/>
          <a:lstStyle/>
          <a:p>
            <a:fld id="{34890245-0C72-48F7-8DB1-DCE3922DE6C5}" type="slidenum">
              <a:rPr lang="ar-BH" smtClean="0"/>
              <a:t>‹#›</a:t>
            </a:fld>
            <a:endParaRPr lang="ar-BH"/>
          </a:p>
        </p:txBody>
      </p:sp>
    </p:spTree>
    <p:extLst>
      <p:ext uri="{BB962C8B-B14F-4D97-AF65-F5344CB8AC3E}">
        <p14:creationId xmlns:p14="http://schemas.microsoft.com/office/powerpoint/2010/main" val="553658931"/>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367C27-E164-7440-E634-81A46A10C86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ar-BH"/>
          </a:p>
        </p:txBody>
      </p:sp>
      <p:sp>
        <p:nvSpPr>
          <p:cNvPr id="3" name="Content Placeholder 2">
            <a:extLst>
              <a:ext uri="{FF2B5EF4-FFF2-40B4-BE49-F238E27FC236}">
                <a16:creationId xmlns:a16="http://schemas.microsoft.com/office/drawing/2014/main" id="{C0F6AEBA-C98C-AFDD-4377-EF73F4D345B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r-BH"/>
          </a:p>
        </p:txBody>
      </p:sp>
      <p:sp>
        <p:nvSpPr>
          <p:cNvPr id="4" name="Text Placeholder 3">
            <a:extLst>
              <a:ext uri="{FF2B5EF4-FFF2-40B4-BE49-F238E27FC236}">
                <a16:creationId xmlns:a16="http://schemas.microsoft.com/office/drawing/2014/main" id="{65F460DC-6F68-5F18-ED6C-14D5889C2CF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EAEBDC1-7BAC-5727-732D-F468CF917400}"/>
              </a:ext>
            </a:extLst>
          </p:cNvPr>
          <p:cNvSpPr>
            <a:spLocks noGrp="1"/>
          </p:cNvSpPr>
          <p:nvPr>
            <p:ph type="dt" sz="half" idx="10"/>
          </p:nvPr>
        </p:nvSpPr>
        <p:spPr/>
        <p:txBody>
          <a:bodyPr/>
          <a:lstStyle/>
          <a:p>
            <a:fld id="{DB38ECDA-51D3-4414-9451-CDD046C98CEB}" type="datetimeFigureOut">
              <a:rPr lang="ar-BH" smtClean="0"/>
              <a:t>02/11/1444</a:t>
            </a:fld>
            <a:endParaRPr lang="ar-BH"/>
          </a:p>
        </p:txBody>
      </p:sp>
      <p:sp>
        <p:nvSpPr>
          <p:cNvPr id="6" name="Footer Placeholder 5">
            <a:extLst>
              <a:ext uri="{FF2B5EF4-FFF2-40B4-BE49-F238E27FC236}">
                <a16:creationId xmlns:a16="http://schemas.microsoft.com/office/drawing/2014/main" id="{E1792024-DC08-1B94-260D-0E25B5321037}"/>
              </a:ext>
            </a:extLst>
          </p:cNvPr>
          <p:cNvSpPr>
            <a:spLocks noGrp="1"/>
          </p:cNvSpPr>
          <p:nvPr>
            <p:ph type="ftr" sz="quarter" idx="11"/>
          </p:nvPr>
        </p:nvSpPr>
        <p:spPr/>
        <p:txBody>
          <a:bodyPr/>
          <a:lstStyle/>
          <a:p>
            <a:endParaRPr lang="ar-BH"/>
          </a:p>
        </p:txBody>
      </p:sp>
      <p:sp>
        <p:nvSpPr>
          <p:cNvPr id="7" name="Slide Number Placeholder 6">
            <a:extLst>
              <a:ext uri="{FF2B5EF4-FFF2-40B4-BE49-F238E27FC236}">
                <a16:creationId xmlns:a16="http://schemas.microsoft.com/office/drawing/2014/main" id="{3396A4A4-631C-096A-4176-8EF42F26E347}"/>
              </a:ext>
            </a:extLst>
          </p:cNvPr>
          <p:cNvSpPr>
            <a:spLocks noGrp="1"/>
          </p:cNvSpPr>
          <p:nvPr>
            <p:ph type="sldNum" sz="quarter" idx="12"/>
          </p:nvPr>
        </p:nvSpPr>
        <p:spPr/>
        <p:txBody>
          <a:bodyPr/>
          <a:lstStyle/>
          <a:p>
            <a:fld id="{34890245-0C72-48F7-8DB1-DCE3922DE6C5}" type="slidenum">
              <a:rPr lang="ar-BH" smtClean="0"/>
              <a:t>‹#›</a:t>
            </a:fld>
            <a:endParaRPr lang="ar-BH"/>
          </a:p>
        </p:txBody>
      </p:sp>
    </p:spTree>
    <p:extLst>
      <p:ext uri="{BB962C8B-B14F-4D97-AF65-F5344CB8AC3E}">
        <p14:creationId xmlns:p14="http://schemas.microsoft.com/office/powerpoint/2010/main" val="2164387513"/>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3C9233-F368-3E7C-7FFD-B7BDB89B4B5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ar-BH"/>
          </a:p>
        </p:txBody>
      </p:sp>
      <p:sp>
        <p:nvSpPr>
          <p:cNvPr id="3" name="Picture Placeholder 2">
            <a:extLst>
              <a:ext uri="{FF2B5EF4-FFF2-40B4-BE49-F238E27FC236}">
                <a16:creationId xmlns:a16="http://schemas.microsoft.com/office/drawing/2014/main" id="{25DE37D4-5639-495D-7DB5-A75483B41E8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ar-BH"/>
          </a:p>
        </p:txBody>
      </p:sp>
      <p:sp>
        <p:nvSpPr>
          <p:cNvPr id="4" name="Text Placeholder 3">
            <a:extLst>
              <a:ext uri="{FF2B5EF4-FFF2-40B4-BE49-F238E27FC236}">
                <a16:creationId xmlns:a16="http://schemas.microsoft.com/office/drawing/2014/main" id="{FCE9ABCA-EE74-EC96-7E81-E48A37B6BDF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415613F-2145-636C-EF36-D497DA8DBE25}"/>
              </a:ext>
            </a:extLst>
          </p:cNvPr>
          <p:cNvSpPr>
            <a:spLocks noGrp="1"/>
          </p:cNvSpPr>
          <p:nvPr>
            <p:ph type="dt" sz="half" idx="10"/>
          </p:nvPr>
        </p:nvSpPr>
        <p:spPr/>
        <p:txBody>
          <a:bodyPr/>
          <a:lstStyle/>
          <a:p>
            <a:fld id="{DB38ECDA-51D3-4414-9451-CDD046C98CEB}" type="datetimeFigureOut">
              <a:rPr lang="ar-BH" smtClean="0"/>
              <a:t>02/11/1444</a:t>
            </a:fld>
            <a:endParaRPr lang="ar-BH"/>
          </a:p>
        </p:txBody>
      </p:sp>
      <p:sp>
        <p:nvSpPr>
          <p:cNvPr id="6" name="Footer Placeholder 5">
            <a:extLst>
              <a:ext uri="{FF2B5EF4-FFF2-40B4-BE49-F238E27FC236}">
                <a16:creationId xmlns:a16="http://schemas.microsoft.com/office/drawing/2014/main" id="{B7BFF506-BB06-01AC-9DA1-0BFF5D6C7DD9}"/>
              </a:ext>
            </a:extLst>
          </p:cNvPr>
          <p:cNvSpPr>
            <a:spLocks noGrp="1"/>
          </p:cNvSpPr>
          <p:nvPr>
            <p:ph type="ftr" sz="quarter" idx="11"/>
          </p:nvPr>
        </p:nvSpPr>
        <p:spPr/>
        <p:txBody>
          <a:bodyPr/>
          <a:lstStyle/>
          <a:p>
            <a:endParaRPr lang="ar-BH"/>
          </a:p>
        </p:txBody>
      </p:sp>
      <p:sp>
        <p:nvSpPr>
          <p:cNvPr id="7" name="Slide Number Placeholder 6">
            <a:extLst>
              <a:ext uri="{FF2B5EF4-FFF2-40B4-BE49-F238E27FC236}">
                <a16:creationId xmlns:a16="http://schemas.microsoft.com/office/drawing/2014/main" id="{BFAFC5C2-DC6F-25D5-681D-E9D2709B5A8E}"/>
              </a:ext>
            </a:extLst>
          </p:cNvPr>
          <p:cNvSpPr>
            <a:spLocks noGrp="1"/>
          </p:cNvSpPr>
          <p:nvPr>
            <p:ph type="sldNum" sz="quarter" idx="12"/>
          </p:nvPr>
        </p:nvSpPr>
        <p:spPr/>
        <p:txBody>
          <a:bodyPr/>
          <a:lstStyle/>
          <a:p>
            <a:fld id="{34890245-0C72-48F7-8DB1-DCE3922DE6C5}" type="slidenum">
              <a:rPr lang="ar-BH" smtClean="0"/>
              <a:t>‹#›</a:t>
            </a:fld>
            <a:endParaRPr lang="ar-BH"/>
          </a:p>
        </p:txBody>
      </p:sp>
    </p:spTree>
    <p:extLst>
      <p:ext uri="{BB962C8B-B14F-4D97-AF65-F5344CB8AC3E}">
        <p14:creationId xmlns:p14="http://schemas.microsoft.com/office/powerpoint/2010/main" val="366504827"/>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3C977B4-0C57-55F1-FFA2-ABF2A264A95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ar-BH"/>
          </a:p>
        </p:txBody>
      </p:sp>
      <p:sp>
        <p:nvSpPr>
          <p:cNvPr id="3" name="Text Placeholder 2">
            <a:extLst>
              <a:ext uri="{FF2B5EF4-FFF2-40B4-BE49-F238E27FC236}">
                <a16:creationId xmlns:a16="http://schemas.microsoft.com/office/drawing/2014/main" id="{9FDAF190-ACF5-27F8-3F4F-7E61DE0D3B5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r-BH"/>
          </a:p>
        </p:txBody>
      </p:sp>
      <p:sp>
        <p:nvSpPr>
          <p:cNvPr id="4" name="Date Placeholder 3">
            <a:extLst>
              <a:ext uri="{FF2B5EF4-FFF2-40B4-BE49-F238E27FC236}">
                <a16:creationId xmlns:a16="http://schemas.microsoft.com/office/drawing/2014/main" id="{4C860A95-1247-ECE4-D5A5-486A9A9D28E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B38ECDA-51D3-4414-9451-CDD046C98CEB}" type="datetimeFigureOut">
              <a:rPr lang="ar-BH" smtClean="0"/>
              <a:t>02/11/1444</a:t>
            </a:fld>
            <a:endParaRPr lang="ar-BH"/>
          </a:p>
        </p:txBody>
      </p:sp>
      <p:sp>
        <p:nvSpPr>
          <p:cNvPr id="5" name="Footer Placeholder 4">
            <a:extLst>
              <a:ext uri="{FF2B5EF4-FFF2-40B4-BE49-F238E27FC236}">
                <a16:creationId xmlns:a16="http://schemas.microsoft.com/office/drawing/2014/main" id="{AAF1C902-4F51-F201-A8BD-2EA0F7F0A9F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ar-BH"/>
          </a:p>
        </p:txBody>
      </p:sp>
      <p:sp>
        <p:nvSpPr>
          <p:cNvPr id="6" name="Slide Number Placeholder 5">
            <a:extLst>
              <a:ext uri="{FF2B5EF4-FFF2-40B4-BE49-F238E27FC236}">
                <a16:creationId xmlns:a16="http://schemas.microsoft.com/office/drawing/2014/main" id="{32D7BA54-9CB6-6332-31C4-131683E2073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4890245-0C72-48F7-8DB1-DCE3922DE6C5}" type="slidenum">
              <a:rPr lang="ar-BH" smtClean="0"/>
              <a:t>‹#›</a:t>
            </a:fld>
            <a:endParaRPr lang="ar-BH"/>
          </a:p>
        </p:txBody>
      </p:sp>
    </p:spTree>
    <p:extLst>
      <p:ext uri="{BB962C8B-B14F-4D97-AF65-F5344CB8AC3E}">
        <p14:creationId xmlns:p14="http://schemas.microsoft.com/office/powerpoint/2010/main" val="2140119790"/>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ar-BH"/>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609600" y="548633"/>
            <a:ext cx="10972800" cy="495200"/>
          </a:xfrm>
          <a:prstGeom prst="rect">
            <a:avLst/>
          </a:prstGeom>
          <a:noFill/>
          <a:ln>
            <a:noFill/>
          </a:ln>
        </p:spPr>
        <p:txBody>
          <a:bodyPr spcFirstLastPara="1" wrap="square" lIns="91425" tIns="91425" rIns="91425" bIns="91425" anchor="ctr" anchorCtr="0">
            <a:normAutofit/>
          </a:bodyPr>
          <a:lstStyle>
            <a:lvl1pPr lvl="0" rt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1pPr>
            <a:lvl2pPr lvl="1" rt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2pPr>
            <a:lvl3pPr lvl="2" rt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3pPr>
            <a:lvl4pPr lvl="3" rt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4pPr>
            <a:lvl5pPr lvl="4" rt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5pPr>
            <a:lvl6pPr lvl="5" rt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6pPr>
            <a:lvl7pPr lvl="6" rt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7pPr>
            <a:lvl8pPr lvl="7" rt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8pPr>
            <a:lvl9pPr lvl="8" rt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9pPr>
          </a:lstStyle>
          <a:p>
            <a:endParaRPr/>
          </a:p>
        </p:txBody>
      </p:sp>
      <p:sp>
        <p:nvSpPr>
          <p:cNvPr id="7" name="Google Shape;7;p1"/>
          <p:cNvSpPr txBox="1">
            <a:spLocks noGrp="1"/>
          </p:cNvSpPr>
          <p:nvPr>
            <p:ph type="body" idx="1"/>
          </p:nvPr>
        </p:nvSpPr>
        <p:spPr>
          <a:xfrm>
            <a:off x="609600" y="1536633"/>
            <a:ext cx="10972800" cy="4772800"/>
          </a:xfrm>
          <a:prstGeom prst="rect">
            <a:avLst/>
          </a:prstGeom>
          <a:noFill/>
          <a:ln>
            <a:noFill/>
          </a:ln>
        </p:spPr>
        <p:txBody>
          <a:bodyPr spcFirstLastPara="1" wrap="square" lIns="91425" tIns="91425" rIns="91425" bIns="91425" anchor="t" anchorCtr="0">
            <a:normAutofit/>
          </a:bodyPr>
          <a:lstStyle>
            <a:lvl1pPr marL="457200" lvl="0"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1pPr>
            <a:lvl2pPr marL="914400" lvl="1"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2pPr>
            <a:lvl3pPr marL="1371600" lvl="2"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3pPr>
            <a:lvl4pPr marL="1828800" lvl="3"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4pPr>
            <a:lvl5pPr marL="2286000" lvl="4"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5pPr>
            <a:lvl6pPr marL="2743200" lvl="5"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6pPr>
            <a:lvl7pPr marL="3200400" lvl="6"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7pPr>
            <a:lvl8pPr marL="3657600" lvl="7"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8pPr>
            <a:lvl9pPr marL="4114800" lvl="8"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2.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6.xml"/><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6.xml"/><Relationship Id="rId4" Type="http://schemas.openxmlformats.org/officeDocument/2006/relationships/image" Target="../media/image31.png"/></Relationships>
</file>

<file path=ppt/slides/_rels/slide19.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2.xml"/><Relationship Id="rId5" Type="http://schemas.openxmlformats.org/officeDocument/2006/relationships/image" Target="../media/image5.jpe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6.xml"/><Relationship Id="rId4" Type="http://schemas.openxmlformats.org/officeDocument/2006/relationships/image" Target="../media/image34.png"/></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2.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image" Target="../media/image36.png"/><Relationship Id="rId1" Type="http://schemas.openxmlformats.org/officeDocument/2006/relationships/slideLayout" Target="../slideLayouts/slideLayout7.xml"/><Relationship Id="rId6" Type="http://schemas.openxmlformats.org/officeDocument/2006/relationships/image" Target="../media/image41.png"/><Relationship Id="rId11" Type="http://schemas.openxmlformats.org/officeDocument/2006/relationships/image" Target="../media/image46.jpeg"/><Relationship Id="rId5" Type="http://schemas.openxmlformats.org/officeDocument/2006/relationships/image" Target="../media/image40.png"/><Relationship Id="rId10" Type="http://schemas.openxmlformats.org/officeDocument/2006/relationships/image" Target="../media/image45.png"/><Relationship Id="rId4" Type="http://schemas.openxmlformats.org/officeDocument/2006/relationships/image" Target="../media/image39.png"/><Relationship Id="rId9" Type="http://schemas.openxmlformats.org/officeDocument/2006/relationships/image" Target="../media/image44.png"/></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8" Type="http://schemas.openxmlformats.org/officeDocument/2006/relationships/image" Target="../media/image62.jpeg"/><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image" Target="../media/image56.jpeg"/><Relationship Id="rId1" Type="http://schemas.openxmlformats.org/officeDocument/2006/relationships/slideLayout" Target="../slideLayouts/slideLayout6.xml"/><Relationship Id="rId6" Type="http://schemas.openxmlformats.org/officeDocument/2006/relationships/image" Target="../media/image60.jpeg"/><Relationship Id="rId5" Type="http://schemas.openxmlformats.org/officeDocument/2006/relationships/image" Target="../media/image59.jpeg"/><Relationship Id="rId4" Type="http://schemas.openxmlformats.org/officeDocument/2006/relationships/image" Target="../media/image5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2.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A picture containing logo&#10;&#10;Description automatically generated">
            <a:extLst>
              <a:ext uri="{FF2B5EF4-FFF2-40B4-BE49-F238E27FC236}">
                <a16:creationId xmlns:a16="http://schemas.microsoft.com/office/drawing/2014/main" id="{52F5192F-19F4-8C73-25FF-104248BA8B15}"/>
              </a:ext>
            </a:extLst>
          </p:cNvPr>
          <p:cNvPicPr>
            <a:picLocks noChangeAspect="1"/>
          </p:cNvPicPr>
          <p:nvPr/>
        </p:nvPicPr>
        <p:blipFill>
          <a:blip r:embed="rId2"/>
          <a:stretch>
            <a:fillRect/>
          </a:stretch>
        </p:blipFill>
        <p:spPr>
          <a:xfrm>
            <a:off x="4724400" y="130225"/>
            <a:ext cx="2743200" cy="1669290"/>
          </a:xfrm>
          <a:prstGeom prst="rect">
            <a:avLst/>
          </a:prstGeom>
        </p:spPr>
      </p:pic>
      <p:sp>
        <p:nvSpPr>
          <p:cNvPr id="4" name="TextBox 3">
            <a:extLst>
              <a:ext uri="{FF2B5EF4-FFF2-40B4-BE49-F238E27FC236}">
                <a16:creationId xmlns:a16="http://schemas.microsoft.com/office/drawing/2014/main" id="{59D8F501-168A-B38F-1303-12FD23568EB5}"/>
              </a:ext>
            </a:extLst>
          </p:cNvPr>
          <p:cNvSpPr txBox="1"/>
          <p:nvPr/>
        </p:nvSpPr>
        <p:spPr>
          <a:xfrm>
            <a:off x="657103" y="3616036"/>
            <a:ext cx="7097484" cy="289310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dirty="0">
                <a:latin typeface="Times New Roman"/>
                <a:cs typeface="Segoe UI"/>
              </a:rPr>
              <a:t>​</a:t>
            </a:r>
          </a:p>
          <a:p>
            <a:r>
              <a:rPr lang="en-US" b="1" dirty="0">
                <a:solidFill>
                  <a:srgbClr val="5A5A5A"/>
                </a:solidFill>
                <a:latin typeface="Times New Roman"/>
                <a:cs typeface="Times New Roman"/>
              </a:rPr>
              <a:t>ITCE 499/ ITNE 402</a:t>
            </a:r>
          </a:p>
          <a:p>
            <a:r>
              <a:rPr lang="en-US" b="1" dirty="0">
                <a:solidFill>
                  <a:srgbClr val="5A5A5A"/>
                </a:solidFill>
                <a:latin typeface="Times New Roman"/>
                <a:cs typeface="Times New Roman"/>
              </a:rPr>
              <a:t>Senior Project</a:t>
            </a:r>
          </a:p>
          <a:p>
            <a:endParaRPr lang="en-US" b="1" dirty="0">
              <a:solidFill>
                <a:srgbClr val="5A5A5A"/>
              </a:solidFill>
              <a:latin typeface="Times New Roman"/>
              <a:cs typeface="Times New Roman"/>
            </a:endParaRPr>
          </a:p>
          <a:p>
            <a:r>
              <a:rPr lang="en-US" sz="2000" b="1" dirty="0">
                <a:solidFill>
                  <a:srgbClr val="5A5A5A"/>
                </a:solidFill>
                <a:latin typeface="Times New Roman"/>
                <a:cs typeface="Segoe UI"/>
              </a:rPr>
              <a:t>Prepared by </a:t>
            </a:r>
            <a:r>
              <a:rPr lang="en-US" sz="2000" dirty="0">
                <a:solidFill>
                  <a:srgbClr val="5A5A5A"/>
                </a:solidFill>
                <a:latin typeface="Times New Roman"/>
                <a:cs typeface="Segoe UI"/>
              </a:rPr>
              <a:t>​</a:t>
            </a:r>
          </a:p>
          <a:p>
            <a:r>
              <a:rPr lang="en-US" sz="2000" dirty="0">
                <a:solidFill>
                  <a:srgbClr val="5A5A5A"/>
                </a:solidFill>
                <a:latin typeface="Times New Roman"/>
                <a:cs typeface="Segoe UI"/>
              </a:rPr>
              <a:t>Puja Karmakar 20194981 ​</a:t>
            </a:r>
          </a:p>
          <a:p>
            <a:r>
              <a:rPr lang="en-US" sz="2000" dirty="0">
                <a:solidFill>
                  <a:srgbClr val="5A5A5A"/>
                </a:solidFill>
                <a:latin typeface="Times New Roman"/>
                <a:cs typeface="Segoe UI"/>
              </a:rPr>
              <a:t>Afifa Mohamed Ismaeel </a:t>
            </a:r>
            <a:r>
              <a:rPr lang="en-US" sz="2000" err="1">
                <a:solidFill>
                  <a:srgbClr val="5A5A5A"/>
                </a:solidFill>
                <a:latin typeface="Times New Roman"/>
                <a:cs typeface="Segoe UI"/>
              </a:rPr>
              <a:t>Altorabi</a:t>
            </a:r>
            <a:r>
              <a:rPr lang="en-US" sz="2000" dirty="0">
                <a:solidFill>
                  <a:srgbClr val="5A5A5A"/>
                </a:solidFill>
                <a:latin typeface="Times New Roman"/>
                <a:cs typeface="Segoe UI"/>
              </a:rPr>
              <a:t> 20183087 ​</a:t>
            </a:r>
          </a:p>
          <a:p>
            <a:r>
              <a:rPr lang="en-US" sz="2000" dirty="0">
                <a:solidFill>
                  <a:srgbClr val="5A5A5A"/>
                </a:solidFill>
                <a:latin typeface="Times New Roman"/>
                <a:cs typeface="Segoe UI"/>
              </a:rPr>
              <a:t>Zainab Redha Ebrahim </a:t>
            </a:r>
            <a:r>
              <a:rPr lang="en-US" sz="2000" dirty="0" err="1">
                <a:solidFill>
                  <a:srgbClr val="5A5A5A"/>
                </a:solidFill>
                <a:latin typeface="Times New Roman"/>
                <a:cs typeface="Segoe UI"/>
              </a:rPr>
              <a:t>Matrook</a:t>
            </a:r>
            <a:r>
              <a:rPr lang="en-US" sz="2000" dirty="0">
                <a:solidFill>
                  <a:srgbClr val="5A5A5A"/>
                </a:solidFill>
                <a:latin typeface="Times New Roman"/>
                <a:cs typeface="Segoe UI"/>
              </a:rPr>
              <a:t> 20195982 </a:t>
            </a:r>
          </a:p>
          <a:p>
            <a:r>
              <a:rPr lang="en-US" sz="2000" b="1" dirty="0">
                <a:solidFill>
                  <a:srgbClr val="5A5A5A"/>
                </a:solidFill>
                <a:latin typeface="Times New Roman"/>
                <a:cs typeface="Times New Roman"/>
              </a:rPr>
              <a:t>Project Supervisor: Dr. Jalal Mohamed Mufleh </a:t>
            </a:r>
            <a:r>
              <a:rPr lang="en-US" sz="2000" b="1" err="1">
                <a:solidFill>
                  <a:srgbClr val="5A5A5A"/>
                </a:solidFill>
                <a:latin typeface="Times New Roman"/>
                <a:cs typeface="Times New Roman"/>
              </a:rPr>
              <a:t>Khlaifat</a:t>
            </a:r>
            <a:endParaRPr lang="en-US" sz="2000" b="1">
              <a:solidFill>
                <a:srgbClr val="5A5A5A"/>
              </a:solidFill>
              <a:latin typeface="Times New Roman"/>
              <a:cs typeface="Times New Roman"/>
            </a:endParaRPr>
          </a:p>
        </p:txBody>
      </p:sp>
      <p:pic>
        <p:nvPicPr>
          <p:cNvPr id="12" name="Picture 12" descr="A picture containing company name&#10;&#10;Description automatically generated">
            <a:extLst>
              <a:ext uri="{FF2B5EF4-FFF2-40B4-BE49-F238E27FC236}">
                <a16:creationId xmlns:a16="http://schemas.microsoft.com/office/drawing/2014/main" id="{AF36B93B-3E3E-876E-D7F1-C9C1C30E0CAB}"/>
              </a:ext>
            </a:extLst>
          </p:cNvPr>
          <p:cNvPicPr>
            <a:picLocks noChangeAspect="1"/>
          </p:cNvPicPr>
          <p:nvPr/>
        </p:nvPicPr>
        <p:blipFill rotWithShape="1">
          <a:blip r:embed="rId3"/>
          <a:srcRect l="28337" r="-112" b="-217"/>
          <a:stretch/>
        </p:blipFill>
        <p:spPr>
          <a:xfrm>
            <a:off x="9112333" y="4059"/>
            <a:ext cx="3034375" cy="3076221"/>
          </a:xfrm>
          <a:prstGeom prst="rect">
            <a:avLst/>
          </a:prstGeom>
        </p:spPr>
      </p:pic>
      <p:pic>
        <p:nvPicPr>
          <p:cNvPr id="13" name="Picture 13" descr="A picture containing company name&#10;&#10;Description automatically generated">
            <a:extLst>
              <a:ext uri="{FF2B5EF4-FFF2-40B4-BE49-F238E27FC236}">
                <a16:creationId xmlns:a16="http://schemas.microsoft.com/office/drawing/2014/main" id="{0DE7ADB5-FBA8-74BA-69C8-492B1B62F77F}"/>
              </a:ext>
            </a:extLst>
          </p:cNvPr>
          <p:cNvPicPr>
            <a:picLocks noChangeAspect="1"/>
          </p:cNvPicPr>
          <p:nvPr/>
        </p:nvPicPr>
        <p:blipFill rotWithShape="1">
          <a:blip r:embed="rId4"/>
          <a:srcRect l="62539" r="-107" b="-528"/>
          <a:stretch/>
        </p:blipFill>
        <p:spPr>
          <a:xfrm>
            <a:off x="9702139" y="3082236"/>
            <a:ext cx="2491413" cy="3771219"/>
          </a:xfrm>
          <a:prstGeom prst="rect">
            <a:avLst/>
          </a:prstGeom>
        </p:spPr>
      </p:pic>
      <p:sp>
        <p:nvSpPr>
          <p:cNvPr id="14" name="Rectangle 13">
            <a:extLst>
              <a:ext uri="{FF2B5EF4-FFF2-40B4-BE49-F238E27FC236}">
                <a16:creationId xmlns:a16="http://schemas.microsoft.com/office/drawing/2014/main" id="{02F244D2-9B74-76CD-20B1-6F0D86B80AF6}"/>
              </a:ext>
            </a:extLst>
          </p:cNvPr>
          <p:cNvSpPr/>
          <p:nvPr/>
        </p:nvSpPr>
        <p:spPr>
          <a:xfrm>
            <a:off x="9314708" y="3018311"/>
            <a:ext cx="880752" cy="112815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5" descr="A picture containing text, clipart&#10;&#10;Description automatically generated">
            <a:extLst>
              <a:ext uri="{FF2B5EF4-FFF2-40B4-BE49-F238E27FC236}">
                <a16:creationId xmlns:a16="http://schemas.microsoft.com/office/drawing/2014/main" id="{25B4D4AE-E619-4356-97A8-95F64FCE5E79}"/>
              </a:ext>
            </a:extLst>
          </p:cNvPr>
          <p:cNvPicPr>
            <a:picLocks noChangeAspect="1"/>
          </p:cNvPicPr>
          <p:nvPr/>
        </p:nvPicPr>
        <p:blipFill>
          <a:blip r:embed="rId5"/>
          <a:stretch>
            <a:fillRect/>
          </a:stretch>
        </p:blipFill>
        <p:spPr>
          <a:xfrm>
            <a:off x="8909648" y="5379151"/>
            <a:ext cx="923925" cy="1047750"/>
          </a:xfrm>
          <a:prstGeom prst="rect">
            <a:avLst/>
          </a:prstGeom>
        </p:spPr>
      </p:pic>
      <p:sp>
        <p:nvSpPr>
          <p:cNvPr id="18" name="Rectangle 17">
            <a:extLst>
              <a:ext uri="{FF2B5EF4-FFF2-40B4-BE49-F238E27FC236}">
                <a16:creationId xmlns:a16="http://schemas.microsoft.com/office/drawing/2014/main" id="{A66F5030-0265-9DBA-7A09-8EDDF2CC7038}"/>
              </a:ext>
            </a:extLst>
          </p:cNvPr>
          <p:cNvSpPr/>
          <p:nvPr/>
        </p:nvSpPr>
        <p:spPr>
          <a:xfrm>
            <a:off x="9116786" y="1949531"/>
            <a:ext cx="831272" cy="112815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F86FF9D9-BC9D-F870-B4C9-7B80521A6AFD}"/>
              </a:ext>
            </a:extLst>
          </p:cNvPr>
          <p:cNvSpPr txBox="1"/>
          <p:nvPr/>
        </p:nvSpPr>
        <p:spPr>
          <a:xfrm>
            <a:off x="1062842" y="1953491"/>
            <a:ext cx="8769926"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000" b="1" dirty="0">
                <a:latin typeface="Times New Roman"/>
                <a:cs typeface="Segoe UI"/>
              </a:rPr>
              <a:t>Sign Language Gesture Recognition Using Computer Vision in Real-time</a:t>
            </a:r>
            <a:r>
              <a:rPr lang="en-US" sz="4000" b="1" dirty="0">
                <a:latin typeface="Times New Roman"/>
                <a:cs typeface="Times New Roman"/>
              </a:rPr>
              <a:t> </a:t>
            </a:r>
            <a:endParaRPr lang="en-US"/>
          </a:p>
        </p:txBody>
      </p:sp>
    </p:spTree>
    <p:extLst>
      <p:ext uri="{BB962C8B-B14F-4D97-AF65-F5344CB8AC3E}">
        <p14:creationId xmlns:p14="http://schemas.microsoft.com/office/powerpoint/2010/main" val="23429479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Google Shape;1857;p37">
            <a:extLst>
              <a:ext uri="{FF2B5EF4-FFF2-40B4-BE49-F238E27FC236}">
                <a16:creationId xmlns:a16="http://schemas.microsoft.com/office/drawing/2014/main" id="{6E2ABC75-C83B-CCDF-380E-78DBBD3FEDEC}"/>
              </a:ext>
            </a:extLst>
          </p:cNvPr>
          <p:cNvSpPr/>
          <p:nvPr/>
        </p:nvSpPr>
        <p:spPr>
          <a:xfrm>
            <a:off x="864580" y="2043718"/>
            <a:ext cx="4826233" cy="4133531"/>
          </a:xfrm>
          <a:prstGeom prst="rect">
            <a:avLst/>
          </a:prstGeom>
          <a:solidFill>
            <a:srgbClr val="E4EA27">
              <a:alpha val="12549"/>
            </a:srgbClr>
          </a:solidFill>
          <a:ln>
            <a:noFill/>
          </a:ln>
        </p:spPr>
        <p:txBody>
          <a:bodyPr spcFirstLastPara="1" wrap="square" lIns="121900" tIns="121900" rIns="121900" bIns="121900" anchor="ctr" anchorCtr="0">
            <a:noAutofit/>
          </a:bodyPr>
          <a:lstStyle/>
          <a:p>
            <a:pPr marL="171450" indent="-171450">
              <a:buFont typeface="Arial"/>
              <a:buChar char="•"/>
            </a:pPr>
            <a:endParaRPr lang="en-US" sz="2000" b="1">
              <a:latin typeface="Calibri"/>
              <a:cs typeface="Times New Roman"/>
            </a:endParaRPr>
          </a:p>
          <a:p>
            <a:pPr marL="171450" indent="-171450">
              <a:buFont typeface="Arial"/>
              <a:buChar char="•"/>
            </a:pPr>
            <a:endParaRPr lang="en-US" sz="2000" b="1">
              <a:latin typeface="Calibri"/>
              <a:cs typeface="Times New Roman"/>
            </a:endParaRPr>
          </a:p>
          <a:p>
            <a:pPr marL="171450" indent="-171450">
              <a:buFont typeface="Arial"/>
              <a:buChar char="•"/>
            </a:pPr>
            <a:r>
              <a:rPr lang="en-US" sz="2000" b="1">
                <a:latin typeface="Calibri"/>
                <a:cs typeface="Times New Roman"/>
              </a:rPr>
              <a:t>45 word-level</a:t>
            </a:r>
            <a:r>
              <a:rPr lang="en-US" sz="2000">
                <a:latin typeface="Calibri"/>
                <a:cs typeface="Times New Roman"/>
              </a:rPr>
              <a:t> action recognition to text</a:t>
            </a:r>
            <a:endParaRPr lang="en-US" sz="2000">
              <a:latin typeface="Calibri"/>
              <a:cs typeface="Calibri"/>
            </a:endParaRPr>
          </a:p>
          <a:p>
            <a:pPr marL="171450" indent="-171450">
              <a:buFont typeface="Arial"/>
              <a:buChar char="•"/>
            </a:pPr>
            <a:r>
              <a:rPr lang="en-US" sz="2000">
                <a:latin typeface="Calibri"/>
                <a:cs typeface="Times New Roman"/>
              </a:rPr>
              <a:t>Video stream data as our input by using Open-CV is segmented into </a:t>
            </a:r>
            <a:r>
              <a:rPr lang="en-US" sz="2000" b="1">
                <a:latin typeface="Calibri"/>
                <a:cs typeface="Times New Roman"/>
              </a:rPr>
              <a:t>30 frames</a:t>
            </a:r>
          </a:p>
          <a:p>
            <a:pPr marL="171450" indent="-171450">
              <a:buFont typeface="Arial"/>
              <a:buChar char="•"/>
            </a:pPr>
            <a:r>
              <a:rPr lang="en-US" sz="2000">
                <a:latin typeface="Calibri"/>
                <a:cs typeface="Times New Roman"/>
              </a:rPr>
              <a:t>For 45 SL gesture we have</a:t>
            </a:r>
            <a:r>
              <a:rPr lang="en-US" sz="2000" b="1">
                <a:latin typeface="Calibri"/>
                <a:cs typeface="Times New Roman"/>
              </a:rPr>
              <a:t> (30*45) 1350 images loaded as input</a:t>
            </a:r>
            <a:endParaRPr lang="en-US">
              <a:cs typeface="Calibri" panose="020F0502020204030204"/>
            </a:endParaRPr>
          </a:p>
          <a:p>
            <a:pPr marL="171450" indent="-171450">
              <a:buFont typeface="Arial,Sans-Serif"/>
              <a:buChar char="•"/>
            </a:pPr>
            <a:r>
              <a:rPr lang="en-US" sz="2000">
                <a:latin typeface="Calibri"/>
                <a:cs typeface="Times New Roman"/>
              </a:rPr>
              <a:t>We used </a:t>
            </a:r>
            <a:r>
              <a:rPr lang="en-US" sz="2000" err="1">
                <a:latin typeface="Calibri"/>
                <a:cs typeface="Times New Roman"/>
              </a:rPr>
              <a:t>MediaPipe</a:t>
            </a:r>
            <a:r>
              <a:rPr lang="en-US" sz="2000">
                <a:latin typeface="Calibri"/>
                <a:cs typeface="Times New Roman"/>
              </a:rPr>
              <a:t> Holistic model with </a:t>
            </a:r>
            <a:r>
              <a:rPr lang="en-US" sz="2000" b="1">
                <a:latin typeface="Calibri"/>
                <a:cs typeface="Times New Roman"/>
              </a:rPr>
              <a:t>1662 </a:t>
            </a:r>
            <a:r>
              <a:rPr lang="en-US" sz="2000" b="1" err="1">
                <a:latin typeface="Calibri"/>
                <a:cs typeface="Times New Roman"/>
              </a:rPr>
              <a:t>Keypoints</a:t>
            </a:r>
            <a:endParaRPr lang="en-US" sz="2000" b="1">
              <a:latin typeface="Calibri"/>
              <a:cs typeface="Times New Roman"/>
            </a:endParaRPr>
          </a:p>
          <a:p>
            <a:pPr marL="171450" indent="-171450">
              <a:buFont typeface="Arial,Sans-Serif"/>
              <a:buChar char="•"/>
            </a:pPr>
            <a:r>
              <a:rPr lang="en-US" sz="2000">
                <a:latin typeface="Calibri"/>
                <a:cs typeface="Times New Roman"/>
              </a:rPr>
              <a:t>To identify an action in a video, 30 separate frames or </a:t>
            </a:r>
            <a:r>
              <a:rPr lang="en-US" sz="2000" b="1">
                <a:latin typeface="Calibri"/>
                <a:cs typeface="Times New Roman"/>
              </a:rPr>
              <a:t>30*1662 </a:t>
            </a:r>
            <a:r>
              <a:rPr lang="en-US" sz="2000" b="1" err="1">
                <a:latin typeface="Calibri"/>
                <a:cs typeface="Times New Roman"/>
              </a:rPr>
              <a:t>keypoints</a:t>
            </a:r>
            <a:endParaRPr lang="en-US" sz="2000" b="1">
              <a:latin typeface="Times New Roman"/>
              <a:cs typeface="Times New Roman"/>
            </a:endParaRPr>
          </a:p>
        </p:txBody>
      </p:sp>
      <p:sp>
        <p:nvSpPr>
          <p:cNvPr id="7" name="Google Shape;2273;p44">
            <a:extLst>
              <a:ext uri="{FF2B5EF4-FFF2-40B4-BE49-F238E27FC236}">
                <a16:creationId xmlns:a16="http://schemas.microsoft.com/office/drawing/2014/main" id="{BC1A5BFD-3206-913A-0218-88D4BEAFD0C8}"/>
              </a:ext>
            </a:extLst>
          </p:cNvPr>
          <p:cNvSpPr/>
          <p:nvPr/>
        </p:nvSpPr>
        <p:spPr>
          <a:xfrm>
            <a:off x="2082235" y="325393"/>
            <a:ext cx="7897593" cy="937630"/>
          </a:xfrm>
          <a:prstGeom prst="roundRect">
            <a:avLst>
              <a:gd name="adj" fmla="val 50000"/>
            </a:avLst>
          </a:prstGeom>
          <a:solidFill>
            <a:srgbClr val="F2E7D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9" name="Google Shape;1858;p37">
            <a:extLst>
              <a:ext uri="{FF2B5EF4-FFF2-40B4-BE49-F238E27FC236}">
                <a16:creationId xmlns:a16="http://schemas.microsoft.com/office/drawing/2014/main" id="{82E64B3B-839A-2E0B-33B3-5E681AC7EA94}"/>
              </a:ext>
            </a:extLst>
          </p:cNvPr>
          <p:cNvSpPr txBox="1">
            <a:spLocks/>
          </p:cNvSpPr>
          <p:nvPr/>
        </p:nvSpPr>
        <p:spPr>
          <a:xfrm>
            <a:off x="622574" y="352603"/>
            <a:ext cx="10972800" cy="851955"/>
          </a:xfrm>
          <a:prstGeom prst="rect">
            <a:avLst/>
          </a:prstGeom>
        </p:spPr>
        <p:txBody>
          <a:bodyPr spcFirstLastPara="1" vert="horz" wrap="square" lIns="121900" tIns="121900" rIns="121900" bIns="12190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0"/>
              </a:spcBef>
            </a:pPr>
            <a:r>
              <a:rPr lang="en-US" sz="6000" dirty="0">
                <a:ln w="0"/>
                <a:effectLst>
                  <a:outerShdw blurRad="38100" dist="19050" dir="2700000" algn="tl" rotWithShape="0">
                    <a:prstClr val="black">
                      <a:alpha val="40000"/>
                    </a:prstClr>
                  </a:outerShdw>
                </a:effectLst>
                <a:latin typeface="Sitka Heading Semibold" pitchFamily="2" charset="0"/>
                <a:cs typeface="Aldhabi"/>
              </a:rPr>
              <a:t>Dataset Collection</a:t>
            </a:r>
            <a:endParaRPr lang="en-US" sz="6000" dirty="0">
              <a:ln w="0"/>
              <a:effectLst>
                <a:outerShdw blurRad="38100" dist="19050" dir="2700000" algn="tl" rotWithShape="0">
                  <a:schemeClr val="dk1">
                    <a:alpha val="40000"/>
                  </a:schemeClr>
                </a:outerShdw>
              </a:effectLst>
              <a:latin typeface="Sitka Heading Semibold" pitchFamily="2" charset="0"/>
              <a:cs typeface="Aldhabi"/>
            </a:endParaRPr>
          </a:p>
        </p:txBody>
      </p:sp>
      <p:sp>
        <p:nvSpPr>
          <p:cNvPr id="12" name="Oval 11">
            <a:extLst>
              <a:ext uri="{FF2B5EF4-FFF2-40B4-BE49-F238E27FC236}">
                <a16:creationId xmlns:a16="http://schemas.microsoft.com/office/drawing/2014/main" id="{0CEB9453-6E70-680D-D64E-23E41DEFD16D}"/>
              </a:ext>
            </a:extLst>
          </p:cNvPr>
          <p:cNvSpPr/>
          <p:nvPr/>
        </p:nvSpPr>
        <p:spPr>
          <a:xfrm>
            <a:off x="1850431" y="1484278"/>
            <a:ext cx="2856348" cy="1152826"/>
          </a:xfrm>
          <a:prstGeom prst="ellipse">
            <a:avLst/>
          </a:prstGeom>
          <a:ln w="28575">
            <a:extLst>
              <a:ext uri="{C807C97D-BFC1-408E-A445-0C87EB9F89A2}">
                <ask:lineSketchStyleProps xmlns:ask="http://schemas.microsoft.com/office/drawing/2018/sketchyshapes" xmlns="" sd="3499211612">
                  <a:custGeom>
                    <a:avLst/>
                    <a:gdLst>
                      <a:gd name="connsiteX0" fmla="*/ 0 w 2856348"/>
                      <a:gd name="connsiteY0" fmla="*/ 576413 h 1152826"/>
                      <a:gd name="connsiteX1" fmla="*/ 1428174 w 2856348"/>
                      <a:gd name="connsiteY1" fmla="*/ 0 h 1152826"/>
                      <a:gd name="connsiteX2" fmla="*/ 2856348 w 2856348"/>
                      <a:gd name="connsiteY2" fmla="*/ 576413 h 1152826"/>
                      <a:gd name="connsiteX3" fmla="*/ 1428174 w 2856348"/>
                      <a:gd name="connsiteY3" fmla="*/ 1152826 h 1152826"/>
                      <a:gd name="connsiteX4" fmla="*/ 0 w 2856348"/>
                      <a:gd name="connsiteY4" fmla="*/ 576413 h 11528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6348" h="1152826" fill="none" extrusionOk="0">
                        <a:moveTo>
                          <a:pt x="0" y="576413"/>
                        </a:moveTo>
                        <a:cubicBezTo>
                          <a:pt x="-11627" y="243125"/>
                          <a:pt x="524596" y="-102842"/>
                          <a:pt x="1428174" y="0"/>
                        </a:cubicBezTo>
                        <a:cubicBezTo>
                          <a:pt x="2231573" y="-16703"/>
                          <a:pt x="2862309" y="264658"/>
                          <a:pt x="2856348" y="576413"/>
                        </a:cubicBezTo>
                        <a:cubicBezTo>
                          <a:pt x="2798766" y="918675"/>
                          <a:pt x="2225916" y="1134911"/>
                          <a:pt x="1428174" y="1152826"/>
                        </a:cubicBezTo>
                        <a:cubicBezTo>
                          <a:pt x="656960" y="1154368"/>
                          <a:pt x="-1449" y="904713"/>
                          <a:pt x="0" y="576413"/>
                        </a:cubicBezTo>
                        <a:close/>
                      </a:path>
                      <a:path w="2856348" h="1152826" stroke="0" extrusionOk="0">
                        <a:moveTo>
                          <a:pt x="0" y="576413"/>
                        </a:moveTo>
                        <a:cubicBezTo>
                          <a:pt x="-7624" y="234136"/>
                          <a:pt x="602333" y="3193"/>
                          <a:pt x="1428174" y="0"/>
                        </a:cubicBezTo>
                        <a:cubicBezTo>
                          <a:pt x="2199158" y="24763"/>
                          <a:pt x="2822489" y="222479"/>
                          <a:pt x="2856348" y="576413"/>
                        </a:cubicBezTo>
                        <a:cubicBezTo>
                          <a:pt x="2866292" y="911567"/>
                          <a:pt x="2363914" y="1192441"/>
                          <a:pt x="1428174" y="1152826"/>
                        </a:cubicBezTo>
                        <a:cubicBezTo>
                          <a:pt x="605548" y="1176333"/>
                          <a:pt x="-19772" y="876966"/>
                          <a:pt x="0" y="576413"/>
                        </a:cubicBezTo>
                        <a:close/>
                      </a:path>
                    </a:pathLst>
                  </a:custGeom>
                  <ask:type>
                    <ask:lineSketchFreehand/>
                  </ask:type>
                </ask:lineSketchStyleProps>
              </a:ext>
            </a:extLst>
          </a:ln>
        </p:spPr>
        <p:style>
          <a:lnRef idx="2">
            <a:schemeClr val="accent4"/>
          </a:lnRef>
          <a:fillRef idx="1">
            <a:schemeClr val="lt1"/>
          </a:fillRef>
          <a:effectRef idx="0">
            <a:schemeClr val="accent4"/>
          </a:effectRef>
          <a:fontRef idx="minor">
            <a:schemeClr val="dk1"/>
          </a:fontRef>
        </p:style>
        <p:txBody>
          <a:bodyPr rtlCol="0" anchor="ctr"/>
          <a:lstStyle/>
          <a:p>
            <a:pPr algn="ctr"/>
            <a:r>
              <a:rPr lang="en-US" sz="2500" b="1">
                <a:latin typeface="Fira Sans Extra Condensed"/>
                <a:cs typeface="Calibri"/>
              </a:rPr>
              <a:t>Dataset Generation</a:t>
            </a:r>
          </a:p>
        </p:txBody>
      </p:sp>
      <p:pic>
        <p:nvPicPr>
          <p:cNvPr id="14" name="Picture 14" descr="Text&#10;&#10;Description automatically generated">
            <a:extLst>
              <a:ext uri="{FF2B5EF4-FFF2-40B4-BE49-F238E27FC236}">
                <a16:creationId xmlns:a16="http://schemas.microsoft.com/office/drawing/2014/main" id="{7360920D-8353-F3B2-A1AA-42FDC250F693}"/>
              </a:ext>
            </a:extLst>
          </p:cNvPr>
          <p:cNvPicPr>
            <a:picLocks noChangeAspect="1"/>
          </p:cNvPicPr>
          <p:nvPr/>
        </p:nvPicPr>
        <p:blipFill>
          <a:blip r:embed="rId2"/>
          <a:stretch>
            <a:fillRect/>
          </a:stretch>
        </p:blipFill>
        <p:spPr>
          <a:xfrm>
            <a:off x="5761820" y="1349360"/>
            <a:ext cx="6145367" cy="3261800"/>
          </a:xfrm>
          <a:prstGeom prst="rect">
            <a:avLst/>
          </a:prstGeom>
        </p:spPr>
      </p:pic>
      <p:pic>
        <p:nvPicPr>
          <p:cNvPr id="4" name="Picture 7" descr="Text, chat or text message&#10;&#10;Description automatically generated">
            <a:extLst>
              <a:ext uri="{FF2B5EF4-FFF2-40B4-BE49-F238E27FC236}">
                <a16:creationId xmlns:a16="http://schemas.microsoft.com/office/drawing/2014/main" id="{5238D7CA-B959-8455-20B8-9D91C246A757}"/>
              </a:ext>
            </a:extLst>
          </p:cNvPr>
          <p:cNvPicPr>
            <a:picLocks noChangeAspect="1"/>
          </p:cNvPicPr>
          <p:nvPr/>
        </p:nvPicPr>
        <p:blipFill>
          <a:blip r:embed="rId3"/>
          <a:stretch>
            <a:fillRect/>
          </a:stretch>
        </p:blipFill>
        <p:spPr>
          <a:xfrm>
            <a:off x="6059120" y="4013321"/>
            <a:ext cx="5546445" cy="2612367"/>
          </a:xfrm>
          <a:prstGeom prst="rect">
            <a:avLst/>
          </a:prstGeom>
        </p:spPr>
      </p:pic>
      <p:sp>
        <p:nvSpPr>
          <p:cNvPr id="5" name="Slide Number Placeholder 2">
            <a:extLst>
              <a:ext uri="{FF2B5EF4-FFF2-40B4-BE49-F238E27FC236}">
                <a16:creationId xmlns:a16="http://schemas.microsoft.com/office/drawing/2014/main" id="{9A7129EF-B2F6-F4CA-F33D-4964904BE659}"/>
              </a:ext>
            </a:extLst>
          </p:cNvPr>
          <p:cNvSpPr txBox="1">
            <a:spLocks/>
          </p:cNvSpPr>
          <p:nvPr/>
        </p:nvSpPr>
        <p:spPr>
          <a:xfrm>
            <a:off x="11658600" y="6435519"/>
            <a:ext cx="2743200" cy="266164"/>
          </a:xfrm>
          <a:prstGeom prst="rect">
            <a:avLst/>
          </a:prstGeom>
        </p:spPr>
        <p:txBody>
          <a:bodyPr/>
          <a:lstStyle>
            <a:defPPr>
              <a:defRPr lang="ar-BH"/>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4890245-0C72-48F7-8DB1-DCE3922DE6C5}" type="slidenum">
              <a:rPr lang="ar-BH" sz="1400" smtClean="0"/>
              <a:pPr/>
              <a:t>10</a:t>
            </a:fld>
            <a:endParaRPr lang="ar-BH" sz="1400"/>
          </a:p>
        </p:txBody>
      </p:sp>
    </p:spTree>
    <p:extLst>
      <p:ext uri="{BB962C8B-B14F-4D97-AF65-F5344CB8AC3E}">
        <p14:creationId xmlns:p14="http://schemas.microsoft.com/office/powerpoint/2010/main" val="38192404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4" descr="Text&#10;&#10;Description automatically generated">
            <a:extLst>
              <a:ext uri="{FF2B5EF4-FFF2-40B4-BE49-F238E27FC236}">
                <a16:creationId xmlns:a16="http://schemas.microsoft.com/office/drawing/2014/main" id="{4989B3CE-DC50-2A6D-66BD-4ECCD1A82F56}"/>
              </a:ext>
            </a:extLst>
          </p:cNvPr>
          <p:cNvPicPr>
            <a:picLocks noChangeAspect="1"/>
          </p:cNvPicPr>
          <p:nvPr/>
        </p:nvPicPr>
        <p:blipFill rotWithShape="1">
          <a:blip r:embed="rId2"/>
          <a:srcRect r="59507" b="-741"/>
          <a:stretch/>
        </p:blipFill>
        <p:spPr>
          <a:xfrm>
            <a:off x="9247289" y="2366467"/>
            <a:ext cx="1475020" cy="1778757"/>
          </a:xfrm>
          <a:prstGeom prst="rect">
            <a:avLst/>
          </a:prstGeom>
        </p:spPr>
      </p:pic>
      <p:pic>
        <p:nvPicPr>
          <p:cNvPr id="16" name="Picture 16" descr="Chart&#10;&#10;Description automatically generated">
            <a:extLst>
              <a:ext uri="{FF2B5EF4-FFF2-40B4-BE49-F238E27FC236}">
                <a16:creationId xmlns:a16="http://schemas.microsoft.com/office/drawing/2014/main" id="{48450FF1-EB99-2F60-FC4D-19D02F4064A3}"/>
              </a:ext>
            </a:extLst>
          </p:cNvPr>
          <p:cNvPicPr>
            <a:picLocks noChangeAspect="1"/>
          </p:cNvPicPr>
          <p:nvPr/>
        </p:nvPicPr>
        <p:blipFill rotWithShape="1">
          <a:blip r:embed="rId3"/>
          <a:srcRect r="49885" b="-437"/>
          <a:stretch/>
        </p:blipFill>
        <p:spPr>
          <a:xfrm>
            <a:off x="6633667" y="1449593"/>
            <a:ext cx="2723106" cy="2850449"/>
          </a:xfrm>
          <a:prstGeom prst="rect">
            <a:avLst/>
          </a:prstGeom>
        </p:spPr>
      </p:pic>
      <p:sp>
        <p:nvSpPr>
          <p:cNvPr id="7" name="Google Shape;1857;p37">
            <a:extLst>
              <a:ext uri="{FF2B5EF4-FFF2-40B4-BE49-F238E27FC236}">
                <a16:creationId xmlns:a16="http://schemas.microsoft.com/office/drawing/2014/main" id="{56777F47-997C-DE30-2C87-DFF8D04307DF}"/>
              </a:ext>
            </a:extLst>
          </p:cNvPr>
          <p:cNvSpPr/>
          <p:nvPr/>
        </p:nvSpPr>
        <p:spPr>
          <a:xfrm>
            <a:off x="834891" y="2301016"/>
            <a:ext cx="4905401" cy="3688206"/>
          </a:xfrm>
          <a:prstGeom prst="rect">
            <a:avLst/>
          </a:prstGeom>
          <a:solidFill>
            <a:srgbClr val="E4EA27">
              <a:alpha val="12549"/>
            </a:srgbClr>
          </a:solidFill>
          <a:ln>
            <a:noFill/>
          </a:ln>
        </p:spPr>
        <p:txBody>
          <a:bodyPr spcFirstLastPara="1" wrap="square" lIns="121900" tIns="121900" rIns="121900" bIns="121900" anchor="ctr" anchorCtr="0">
            <a:noAutofit/>
          </a:bodyPr>
          <a:lstStyle/>
          <a:p>
            <a:pPr marL="171450" indent="-171450">
              <a:buFont typeface="Arial"/>
              <a:buChar char="•"/>
            </a:pPr>
            <a:endParaRPr lang="en-US" sz="2000">
              <a:latin typeface="Calibri"/>
              <a:cs typeface="Times New Roman"/>
            </a:endParaRPr>
          </a:p>
          <a:p>
            <a:pPr marL="171450" indent="-171450">
              <a:buFont typeface="Arial"/>
              <a:buChar char="•"/>
            </a:pPr>
            <a:r>
              <a:rPr lang="en-US" sz="2000" err="1">
                <a:latin typeface="Calibri"/>
                <a:cs typeface="Times New Roman"/>
              </a:rPr>
              <a:t>Mediapipe</a:t>
            </a:r>
            <a:r>
              <a:rPr lang="en-US" sz="2000">
                <a:latin typeface="Calibri"/>
                <a:cs typeface="Times New Roman"/>
              </a:rPr>
              <a:t> Holistic utilizes the</a:t>
            </a:r>
            <a:r>
              <a:rPr lang="en-US" sz="2000" b="1">
                <a:latin typeface="Calibri"/>
                <a:cs typeface="Times New Roman"/>
              </a:rPr>
              <a:t> Pose, Face, and Hand Landmark models</a:t>
            </a:r>
            <a:endParaRPr lang="en-US" b="1">
              <a:cs typeface="Calibri"/>
            </a:endParaRPr>
          </a:p>
          <a:p>
            <a:pPr marL="171450" indent="-171450">
              <a:buFont typeface="Arial"/>
              <a:buChar char="•"/>
            </a:pPr>
            <a:r>
              <a:rPr lang="en-US" sz="2000" err="1">
                <a:latin typeface="Calibri"/>
                <a:cs typeface="Times New Roman"/>
              </a:rPr>
              <a:t>MediaPipe</a:t>
            </a:r>
            <a:r>
              <a:rPr lang="en-US" sz="2000">
                <a:latin typeface="Calibri"/>
                <a:cs typeface="Times New Roman"/>
              </a:rPr>
              <a:t> Face Mesh and </a:t>
            </a:r>
            <a:r>
              <a:rPr lang="en-US" sz="2000" err="1">
                <a:latin typeface="Calibri"/>
                <a:cs typeface="Times New Roman"/>
              </a:rPr>
              <a:t>MediaPipe</a:t>
            </a:r>
            <a:r>
              <a:rPr lang="en-US" sz="2000">
                <a:latin typeface="Calibri"/>
                <a:cs typeface="Times New Roman"/>
              </a:rPr>
              <a:t> Hands respectively generates a total of</a:t>
            </a:r>
            <a:r>
              <a:rPr lang="en-US" sz="2000" b="1">
                <a:latin typeface="Calibri"/>
                <a:cs typeface="Times New Roman"/>
              </a:rPr>
              <a:t> 543 landmarks</a:t>
            </a:r>
            <a:r>
              <a:rPr lang="en-US" sz="2000">
                <a:latin typeface="Calibri"/>
                <a:cs typeface="Times New Roman"/>
              </a:rPr>
              <a:t> </a:t>
            </a:r>
            <a:r>
              <a:rPr lang="en-US" sz="2000">
                <a:ea typeface="+mn-lt"/>
                <a:cs typeface="+mn-lt"/>
              </a:rPr>
              <a:t>(468 face landmarks, 33 pose landmarks and 21 landmarks per hand)</a:t>
            </a:r>
          </a:p>
          <a:p>
            <a:pPr marL="171450" indent="-171450">
              <a:buFont typeface="Arial"/>
              <a:buChar char="•"/>
            </a:pPr>
            <a:r>
              <a:rPr lang="en-US" sz="2000" err="1">
                <a:ea typeface="+mn-lt"/>
                <a:cs typeface="+mn-lt"/>
              </a:rPr>
              <a:t>MediaPipe</a:t>
            </a:r>
            <a:r>
              <a:rPr lang="en-US" sz="2000">
                <a:ea typeface="+mn-lt"/>
                <a:cs typeface="+mn-lt"/>
              </a:rPr>
              <a:t> provides estimations of </a:t>
            </a:r>
            <a:r>
              <a:rPr lang="en-US" sz="2000" b="1">
                <a:ea typeface="+mn-lt"/>
                <a:cs typeface="+mn-lt"/>
              </a:rPr>
              <a:t>2D human joint coordinates</a:t>
            </a:r>
            <a:r>
              <a:rPr lang="en-US" sz="2000">
                <a:ea typeface="+mn-lt"/>
                <a:cs typeface="+mn-lt"/>
              </a:rPr>
              <a:t> in each frame of the video</a:t>
            </a:r>
            <a:endParaRPr lang="en-US" sz="2000">
              <a:latin typeface="Calibri"/>
              <a:cs typeface="Times New Roman"/>
            </a:endParaRPr>
          </a:p>
        </p:txBody>
      </p:sp>
      <p:sp>
        <p:nvSpPr>
          <p:cNvPr id="9" name="Oval 8">
            <a:extLst>
              <a:ext uri="{FF2B5EF4-FFF2-40B4-BE49-F238E27FC236}">
                <a16:creationId xmlns:a16="http://schemas.microsoft.com/office/drawing/2014/main" id="{B6046204-D421-D731-D557-02138D7EB965}"/>
              </a:ext>
            </a:extLst>
          </p:cNvPr>
          <p:cNvSpPr/>
          <p:nvPr/>
        </p:nvSpPr>
        <p:spPr>
          <a:xfrm>
            <a:off x="1525166" y="1449593"/>
            <a:ext cx="3524850" cy="1360643"/>
          </a:xfrm>
          <a:prstGeom prst="ellipse">
            <a:avLst/>
          </a:prstGeom>
          <a:ln w="28575">
            <a:extLst>
              <a:ext uri="{C807C97D-BFC1-408E-A445-0C87EB9F89A2}">
                <ask:lineSketchStyleProps xmlns:ask="http://schemas.microsoft.com/office/drawing/2018/sketchyshapes" xmlns="" sd="3499211612">
                  <a:custGeom>
                    <a:avLst/>
                    <a:gdLst>
                      <a:gd name="connsiteX0" fmla="*/ 0 w 3232400"/>
                      <a:gd name="connsiteY0" fmla="*/ 680322 h 1360643"/>
                      <a:gd name="connsiteX1" fmla="*/ 1616200 w 3232400"/>
                      <a:gd name="connsiteY1" fmla="*/ 0 h 1360643"/>
                      <a:gd name="connsiteX2" fmla="*/ 3232400 w 3232400"/>
                      <a:gd name="connsiteY2" fmla="*/ 680322 h 1360643"/>
                      <a:gd name="connsiteX3" fmla="*/ 1616200 w 3232400"/>
                      <a:gd name="connsiteY3" fmla="*/ 1360644 h 1360643"/>
                      <a:gd name="connsiteX4" fmla="*/ 0 w 3232400"/>
                      <a:gd name="connsiteY4" fmla="*/ 680322 h 1360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32400" h="1360643" fill="none" extrusionOk="0">
                        <a:moveTo>
                          <a:pt x="0" y="680322"/>
                        </a:moveTo>
                        <a:cubicBezTo>
                          <a:pt x="-32567" y="262733"/>
                          <a:pt x="629119" y="-84623"/>
                          <a:pt x="1616200" y="0"/>
                        </a:cubicBezTo>
                        <a:cubicBezTo>
                          <a:pt x="2533798" y="-28518"/>
                          <a:pt x="3250306" y="324385"/>
                          <a:pt x="3232400" y="680322"/>
                        </a:cubicBezTo>
                        <a:cubicBezTo>
                          <a:pt x="3202249" y="1068577"/>
                          <a:pt x="2559771" y="1259002"/>
                          <a:pt x="1616200" y="1360644"/>
                        </a:cubicBezTo>
                        <a:cubicBezTo>
                          <a:pt x="782602" y="1365830"/>
                          <a:pt x="-7463" y="1107319"/>
                          <a:pt x="0" y="680322"/>
                        </a:cubicBezTo>
                        <a:close/>
                      </a:path>
                      <a:path w="3232400" h="1360643" stroke="0" extrusionOk="0">
                        <a:moveTo>
                          <a:pt x="0" y="680322"/>
                        </a:moveTo>
                        <a:cubicBezTo>
                          <a:pt x="-12171" y="266386"/>
                          <a:pt x="634480" y="7673"/>
                          <a:pt x="1616200" y="0"/>
                        </a:cubicBezTo>
                        <a:cubicBezTo>
                          <a:pt x="2462458" y="64564"/>
                          <a:pt x="3172239" y="241354"/>
                          <a:pt x="3232400" y="680322"/>
                        </a:cubicBezTo>
                        <a:cubicBezTo>
                          <a:pt x="3323698" y="1210386"/>
                          <a:pt x="2653873" y="1399744"/>
                          <a:pt x="1616200" y="1360644"/>
                        </a:cubicBezTo>
                        <a:cubicBezTo>
                          <a:pt x="650560" y="1411338"/>
                          <a:pt x="-64996" y="997569"/>
                          <a:pt x="0" y="680322"/>
                        </a:cubicBezTo>
                        <a:close/>
                      </a:path>
                    </a:pathLst>
                  </a:custGeom>
                  <ask:type>
                    <ask:lineSketchFreehand/>
                  </ask:type>
                </ask:lineSketchStyleProps>
              </a:ext>
            </a:extLst>
          </a:ln>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en-US" sz="1900" b="1" dirty="0">
                <a:latin typeface="Fira Sans Extra Condensed"/>
                <a:cs typeface="Calibri"/>
              </a:rPr>
              <a:t>Dataset Preparation using </a:t>
            </a:r>
            <a:r>
              <a:rPr lang="en-US" sz="1900" b="1" dirty="0" err="1">
                <a:latin typeface="Fira Sans Extra Condensed"/>
                <a:cs typeface="Calibri"/>
              </a:rPr>
              <a:t>MediaPipe</a:t>
            </a:r>
            <a:r>
              <a:rPr lang="en-US" sz="1900" b="1" dirty="0">
                <a:latin typeface="Fira Sans Extra Condensed"/>
                <a:cs typeface="Calibri"/>
              </a:rPr>
              <a:t> </a:t>
            </a:r>
            <a:endParaRPr lang="en-US" sz="1900" dirty="0">
              <a:latin typeface="Calibri" panose="020F0502020204030204"/>
              <a:cs typeface="Calibri"/>
            </a:endParaRPr>
          </a:p>
          <a:p>
            <a:pPr algn="ctr"/>
            <a:r>
              <a:rPr lang="en-US" sz="1900" b="1" dirty="0">
                <a:latin typeface="Fira Sans Extra Condensed"/>
                <a:cs typeface="Calibri"/>
              </a:rPr>
              <a:t>Holistic </a:t>
            </a:r>
            <a:r>
              <a:rPr lang="en-US" sz="1900" b="1" dirty="0" err="1">
                <a:latin typeface="Fira Sans Extra Condensed"/>
                <a:cs typeface="Calibri"/>
              </a:rPr>
              <a:t>Keypoints</a:t>
            </a:r>
            <a:endParaRPr lang="en-US" sz="1900" dirty="0">
              <a:cs typeface="Calibri"/>
            </a:endParaRPr>
          </a:p>
        </p:txBody>
      </p:sp>
      <p:sp>
        <p:nvSpPr>
          <p:cNvPr id="11" name="Google Shape;2273;p44">
            <a:extLst>
              <a:ext uri="{FF2B5EF4-FFF2-40B4-BE49-F238E27FC236}">
                <a16:creationId xmlns:a16="http://schemas.microsoft.com/office/drawing/2014/main" id="{A7D5F83C-9BFC-394B-CB57-C9A1B95493E5}"/>
              </a:ext>
            </a:extLst>
          </p:cNvPr>
          <p:cNvSpPr/>
          <p:nvPr/>
        </p:nvSpPr>
        <p:spPr>
          <a:xfrm>
            <a:off x="2147203" y="380421"/>
            <a:ext cx="7897593" cy="937630"/>
          </a:xfrm>
          <a:prstGeom prst="roundRect">
            <a:avLst>
              <a:gd name="adj" fmla="val 50000"/>
            </a:avLst>
          </a:prstGeom>
          <a:solidFill>
            <a:srgbClr val="F2E7D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3" name="Google Shape;1858;p37">
            <a:extLst>
              <a:ext uri="{FF2B5EF4-FFF2-40B4-BE49-F238E27FC236}">
                <a16:creationId xmlns:a16="http://schemas.microsoft.com/office/drawing/2014/main" id="{7A32FB82-D21C-35A9-04B5-D4145613CC92}"/>
              </a:ext>
            </a:extLst>
          </p:cNvPr>
          <p:cNvSpPr txBox="1">
            <a:spLocks/>
          </p:cNvSpPr>
          <p:nvPr/>
        </p:nvSpPr>
        <p:spPr>
          <a:xfrm>
            <a:off x="609599" y="393635"/>
            <a:ext cx="10972800" cy="851955"/>
          </a:xfrm>
          <a:prstGeom prst="rect">
            <a:avLst/>
          </a:prstGeom>
        </p:spPr>
        <p:txBody>
          <a:bodyPr spcFirstLastPara="1" vert="horz" wrap="square" lIns="121900" tIns="121900" rIns="121900" bIns="12190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0"/>
              </a:spcBef>
            </a:pPr>
            <a:r>
              <a:rPr lang="en-US" sz="6000" dirty="0">
                <a:ln w="0"/>
                <a:effectLst>
                  <a:outerShdw blurRad="38100" dist="19050" dir="2700000" algn="tl" rotWithShape="0">
                    <a:prstClr val="black">
                      <a:alpha val="40000"/>
                    </a:prstClr>
                  </a:outerShdw>
                </a:effectLst>
                <a:latin typeface="Sitka Heading Semibold" pitchFamily="2" charset="0"/>
                <a:cs typeface="Aldhabi"/>
              </a:rPr>
              <a:t>Dataset Collection</a:t>
            </a:r>
          </a:p>
        </p:txBody>
      </p:sp>
      <p:sp>
        <p:nvSpPr>
          <p:cNvPr id="17" name="TextBox 16">
            <a:extLst>
              <a:ext uri="{FF2B5EF4-FFF2-40B4-BE49-F238E27FC236}">
                <a16:creationId xmlns:a16="http://schemas.microsoft.com/office/drawing/2014/main" id="{273FC7A4-B62E-B71B-914E-C094B44C1398}"/>
              </a:ext>
            </a:extLst>
          </p:cNvPr>
          <p:cNvSpPr txBox="1"/>
          <p:nvPr/>
        </p:nvSpPr>
        <p:spPr>
          <a:xfrm>
            <a:off x="6297881" y="4150426"/>
            <a:ext cx="5048992"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endParaRPr lang="en-US" sz="1200">
              <a:latin typeface="Times New Roman"/>
              <a:cs typeface="Segoe UI"/>
            </a:endParaRPr>
          </a:p>
          <a:p>
            <a:pPr algn="ctr"/>
            <a:r>
              <a:rPr lang="en-US" sz="1000" i="1">
                <a:solidFill>
                  <a:srgbClr val="44546A"/>
                </a:solidFill>
                <a:latin typeface="Times New Roman"/>
                <a:cs typeface="Segoe UI"/>
              </a:rPr>
              <a:t>Figure 1: Definition of landmarks in </a:t>
            </a:r>
            <a:r>
              <a:rPr lang="en-US" sz="1000" i="1" err="1">
                <a:solidFill>
                  <a:srgbClr val="44546A"/>
                </a:solidFill>
                <a:latin typeface="Times New Roman"/>
                <a:cs typeface="Segoe UI"/>
              </a:rPr>
              <a:t>Mediapipe</a:t>
            </a:r>
            <a:r>
              <a:rPr lang="en-US" sz="1000" i="1">
                <a:solidFill>
                  <a:srgbClr val="44546A"/>
                </a:solidFill>
                <a:latin typeface="Times New Roman"/>
                <a:cs typeface="Segoe UI"/>
              </a:rPr>
              <a:t> Pose</a:t>
            </a:r>
            <a:r>
              <a:rPr lang="en-US" sz="1000" i="1">
                <a:solidFill>
                  <a:srgbClr val="44546A"/>
                </a:solidFill>
                <a:latin typeface="Times New Roman"/>
                <a:cs typeface="Times New Roman"/>
              </a:rPr>
              <a:t>  and  Hand Landmark model bundle </a:t>
            </a:r>
          </a:p>
        </p:txBody>
      </p:sp>
      <p:pic>
        <p:nvPicPr>
          <p:cNvPr id="22" name="Picture 22">
            <a:extLst>
              <a:ext uri="{FF2B5EF4-FFF2-40B4-BE49-F238E27FC236}">
                <a16:creationId xmlns:a16="http://schemas.microsoft.com/office/drawing/2014/main" id="{0D22F5E4-6702-7244-A7C3-9C79D74F9D6A}"/>
              </a:ext>
            </a:extLst>
          </p:cNvPr>
          <p:cNvPicPr>
            <a:picLocks noChangeAspect="1"/>
          </p:cNvPicPr>
          <p:nvPr/>
        </p:nvPicPr>
        <p:blipFill>
          <a:blip r:embed="rId4"/>
          <a:stretch>
            <a:fillRect/>
          </a:stretch>
        </p:blipFill>
        <p:spPr>
          <a:xfrm>
            <a:off x="5382980" y="4499145"/>
            <a:ext cx="6723524" cy="2201868"/>
          </a:xfrm>
          <a:prstGeom prst="rect">
            <a:avLst/>
          </a:prstGeom>
        </p:spPr>
      </p:pic>
      <p:sp>
        <p:nvSpPr>
          <p:cNvPr id="4" name="Slide Number Placeholder 2">
            <a:extLst>
              <a:ext uri="{FF2B5EF4-FFF2-40B4-BE49-F238E27FC236}">
                <a16:creationId xmlns:a16="http://schemas.microsoft.com/office/drawing/2014/main" id="{91EEA5C1-1C4E-8348-F641-ABF60578512C}"/>
              </a:ext>
            </a:extLst>
          </p:cNvPr>
          <p:cNvSpPr txBox="1">
            <a:spLocks/>
          </p:cNvSpPr>
          <p:nvPr/>
        </p:nvSpPr>
        <p:spPr>
          <a:xfrm>
            <a:off x="11658600" y="6435519"/>
            <a:ext cx="2743200" cy="266164"/>
          </a:xfrm>
          <a:prstGeom prst="rect">
            <a:avLst/>
          </a:prstGeom>
        </p:spPr>
        <p:txBody>
          <a:bodyPr/>
          <a:lstStyle>
            <a:defPPr>
              <a:defRPr lang="ar-BH"/>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4890245-0C72-48F7-8DB1-DCE3922DE6C5}" type="slidenum">
              <a:rPr lang="ar-BH" sz="1400" smtClean="0"/>
              <a:pPr/>
              <a:t>11</a:t>
            </a:fld>
            <a:endParaRPr lang="ar-BH" sz="1400"/>
          </a:p>
        </p:txBody>
      </p:sp>
    </p:spTree>
    <p:extLst>
      <p:ext uri="{BB962C8B-B14F-4D97-AF65-F5344CB8AC3E}">
        <p14:creationId xmlns:p14="http://schemas.microsoft.com/office/powerpoint/2010/main" val="16854031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Diagram&#10;&#10;Description automatically generated">
            <a:extLst>
              <a:ext uri="{FF2B5EF4-FFF2-40B4-BE49-F238E27FC236}">
                <a16:creationId xmlns:a16="http://schemas.microsoft.com/office/drawing/2014/main" id="{EF1E46CD-3093-4481-0091-C3CC22D32426}"/>
              </a:ext>
            </a:extLst>
          </p:cNvPr>
          <p:cNvPicPr>
            <a:picLocks noChangeAspect="1"/>
          </p:cNvPicPr>
          <p:nvPr/>
        </p:nvPicPr>
        <p:blipFill>
          <a:blip r:embed="rId2"/>
          <a:stretch>
            <a:fillRect/>
          </a:stretch>
        </p:blipFill>
        <p:spPr>
          <a:xfrm>
            <a:off x="5878065" y="1166986"/>
            <a:ext cx="6216731" cy="2762795"/>
          </a:xfrm>
          <a:prstGeom prst="rect">
            <a:avLst/>
          </a:prstGeom>
        </p:spPr>
      </p:pic>
      <p:sp>
        <p:nvSpPr>
          <p:cNvPr id="7" name="Google Shape;1857;p37">
            <a:extLst>
              <a:ext uri="{FF2B5EF4-FFF2-40B4-BE49-F238E27FC236}">
                <a16:creationId xmlns:a16="http://schemas.microsoft.com/office/drawing/2014/main" id="{56777F47-997C-DE30-2C87-DFF8D04307DF}"/>
              </a:ext>
            </a:extLst>
          </p:cNvPr>
          <p:cNvSpPr/>
          <p:nvPr/>
        </p:nvSpPr>
        <p:spPr>
          <a:xfrm>
            <a:off x="607281" y="2063510"/>
            <a:ext cx="5321037" cy="4212699"/>
          </a:xfrm>
          <a:prstGeom prst="rect">
            <a:avLst/>
          </a:prstGeom>
          <a:solidFill>
            <a:srgbClr val="E4EA27">
              <a:alpha val="12549"/>
            </a:srgbClr>
          </a:solidFill>
          <a:ln>
            <a:noFill/>
          </a:ln>
        </p:spPr>
        <p:txBody>
          <a:bodyPr spcFirstLastPara="1" wrap="square" lIns="121900" tIns="121900" rIns="121900" bIns="121900" anchor="ctr" anchorCtr="0">
            <a:noAutofit/>
          </a:bodyPr>
          <a:lstStyle/>
          <a:p>
            <a:pPr marL="171450" indent="-171450">
              <a:buFont typeface="Arial"/>
              <a:buChar char="•"/>
            </a:pPr>
            <a:endParaRPr lang="en-US" sz="2000">
              <a:latin typeface="Calibri"/>
              <a:cs typeface="Times New Roman"/>
            </a:endParaRPr>
          </a:p>
          <a:p>
            <a:pPr marL="171450" indent="-171450">
              <a:buFont typeface="Arial"/>
              <a:buChar char="•"/>
            </a:pPr>
            <a:r>
              <a:rPr lang="en-US" sz="2000" b="1">
                <a:ea typeface="+mn-lt"/>
                <a:cs typeface="+mn-lt"/>
              </a:rPr>
              <a:t>45 word-level SL Gestures</a:t>
            </a:r>
            <a:r>
              <a:rPr lang="en-US" sz="2000">
                <a:ea typeface="+mn-lt"/>
                <a:cs typeface="+mn-lt"/>
              </a:rPr>
              <a:t> with each action generation requires 30 sequences of 30 frames as </a:t>
            </a:r>
            <a:r>
              <a:rPr lang="en-US" sz="2000" b="1">
                <a:ea typeface="+mn-lt"/>
                <a:cs typeface="+mn-lt"/>
              </a:rPr>
              <a:t>NumPy Array</a:t>
            </a:r>
            <a:endParaRPr lang="en-US" sz="2000" b="1">
              <a:latin typeface="Calibri"/>
              <a:cs typeface="Calibri"/>
            </a:endParaRPr>
          </a:p>
          <a:p>
            <a:pPr marL="171450" indent="-171450">
              <a:buFont typeface="Arial,Sans-Serif"/>
              <a:buChar char="•"/>
            </a:pPr>
            <a:r>
              <a:rPr lang="en-US" sz="2000">
                <a:ea typeface="+mn-lt"/>
                <a:cs typeface="+mn-lt"/>
              </a:rPr>
              <a:t>Loops over each action and sequence to read </a:t>
            </a:r>
            <a:r>
              <a:rPr lang="en-US" sz="2000">
                <a:latin typeface="Calibri"/>
                <a:ea typeface="+mn-lt"/>
                <a:cs typeface="Times New Roman"/>
              </a:rPr>
              <a:t>using </a:t>
            </a:r>
            <a:r>
              <a:rPr lang="en-US" sz="2000" b="1" err="1">
                <a:latin typeface="Calibri"/>
                <a:ea typeface="+mn-lt"/>
                <a:cs typeface="Times New Roman"/>
              </a:rPr>
              <a:t>cap.read</a:t>
            </a:r>
            <a:r>
              <a:rPr lang="en-US" sz="2000" b="1">
                <a:latin typeface="Calibri"/>
                <a:ea typeface="+mn-lt"/>
                <a:cs typeface="Times New Roman"/>
              </a:rPr>
              <a:t>() </a:t>
            </a:r>
            <a:r>
              <a:rPr lang="en-US" sz="2000">
                <a:ea typeface="+mn-lt"/>
                <a:cs typeface="+mn-lt"/>
              </a:rPr>
              <a:t>from the specified file path and organize it into actions and </a:t>
            </a:r>
            <a:r>
              <a:rPr lang="en-US" sz="2000" b="1" err="1">
                <a:latin typeface="Calibri"/>
                <a:ea typeface="+mn-lt"/>
                <a:cs typeface="Times New Roman"/>
              </a:rPr>
              <a:t>draw_landmarks</a:t>
            </a:r>
            <a:r>
              <a:rPr lang="en-US" sz="2000" b="1">
                <a:latin typeface="Calibri"/>
                <a:ea typeface="+mn-lt"/>
                <a:cs typeface="Times New Roman"/>
              </a:rPr>
              <a:t>()</a:t>
            </a:r>
            <a:endParaRPr lang="en-US" sz="2000">
              <a:latin typeface="Calibri"/>
              <a:ea typeface="+mn-lt"/>
              <a:cs typeface="Times New Roman"/>
            </a:endParaRPr>
          </a:p>
          <a:p>
            <a:pPr marL="171450" indent="-171450">
              <a:buFont typeface="Arial,Sans-Serif"/>
              <a:buChar char="•"/>
            </a:pPr>
            <a:r>
              <a:rPr lang="en-US" sz="2000">
                <a:latin typeface="Calibri"/>
                <a:ea typeface="+mn-lt"/>
                <a:cs typeface="Times New Roman"/>
              </a:rPr>
              <a:t>Extract and export the </a:t>
            </a:r>
            <a:r>
              <a:rPr lang="en-US" sz="2000" b="1">
                <a:latin typeface="Calibri"/>
                <a:ea typeface="+mn-lt"/>
                <a:cs typeface="Times New Roman"/>
              </a:rPr>
              <a:t>landmark </a:t>
            </a:r>
            <a:r>
              <a:rPr lang="en-US" sz="2000" b="1" err="1">
                <a:latin typeface="Calibri"/>
                <a:ea typeface="+mn-lt"/>
                <a:cs typeface="Times New Roman"/>
              </a:rPr>
              <a:t>keypoints</a:t>
            </a:r>
            <a:r>
              <a:rPr lang="en-US" sz="2000" b="1">
                <a:latin typeface="Calibri"/>
                <a:ea typeface="+mn-lt"/>
                <a:cs typeface="Times New Roman"/>
              </a:rPr>
              <a:t> </a:t>
            </a:r>
            <a:r>
              <a:rPr lang="en-US" sz="2000">
                <a:latin typeface="Calibri"/>
                <a:ea typeface="+mn-lt"/>
                <a:cs typeface="Times New Roman"/>
              </a:rPr>
              <a:t>as a</a:t>
            </a:r>
            <a:r>
              <a:rPr lang="en-US" sz="2000" b="1">
                <a:latin typeface="Calibri"/>
                <a:ea typeface="+mn-lt"/>
                <a:cs typeface="Times New Roman"/>
              </a:rPr>
              <a:t> NumPy array </a:t>
            </a:r>
            <a:endParaRPr lang="en-US" sz="2000">
              <a:latin typeface="Calibri"/>
              <a:ea typeface="+mn-lt"/>
              <a:cs typeface="Times New Roman"/>
            </a:endParaRPr>
          </a:p>
          <a:p>
            <a:pPr marL="171450" indent="-171450">
              <a:buFont typeface="Arial"/>
              <a:buChar char="•"/>
            </a:pPr>
            <a:r>
              <a:rPr lang="en-US" sz="2000">
                <a:ea typeface="+mn-lt"/>
                <a:cs typeface="+mn-lt"/>
              </a:rPr>
              <a:t>Organized the data separated action categories hence the data can be more easily fed into our ML models for training and evaluation</a:t>
            </a:r>
            <a:endParaRPr lang="en-US" sz="2000">
              <a:latin typeface="Calibri"/>
              <a:cs typeface="Calibri"/>
            </a:endParaRPr>
          </a:p>
        </p:txBody>
      </p:sp>
      <p:sp>
        <p:nvSpPr>
          <p:cNvPr id="9" name="Oval 8">
            <a:extLst>
              <a:ext uri="{FF2B5EF4-FFF2-40B4-BE49-F238E27FC236}">
                <a16:creationId xmlns:a16="http://schemas.microsoft.com/office/drawing/2014/main" id="{B6046204-D421-D731-D557-02138D7EB965}"/>
              </a:ext>
            </a:extLst>
          </p:cNvPr>
          <p:cNvSpPr/>
          <p:nvPr/>
        </p:nvSpPr>
        <p:spPr>
          <a:xfrm>
            <a:off x="1858250" y="1481971"/>
            <a:ext cx="3086314" cy="925216"/>
          </a:xfrm>
          <a:prstGeom prst="ellipse">
            <a:avLst/>
          </a:prstGeom>
          <a:ln w="28575">
            <a:extLst>
              <a:ext uri="{C807C97D-BFC1-408E-A445-0C87EB9F89A2}">
                <ask:lineSketchStyleProps xmlns:ask="http://schemas.microsoft.com/office/drawing/2018/sketchyshapes" xmlns="" sd="3499211612">
                  <a:custGeom>
                    <a:avLst/>
                    <a:gdLst>
                      <a:gd name="connsiteX0" fmla="*/ 0 w 2539674"/>
                      <a:gd name="connsiteY0" fmla="*/ 462608 h 925216"/>
                      <a:gd name="connsiteX1" fmla="*/ 1269837 w 2539674"/>
                      <a:gd name="connsiteY1" fmla="*/ 0 h 925216"/>
                      <a:gd name="connsiteX2" fmla="*/ 2539674 w 2539674"/>
                      <a:gd name="connsiteY2" fmla="*/ 462608 h 925216"/>
                      <a:gd name="connsiteX3" fmla="*/ 1269837 w 2539674"/>
                      <a:gd name="connsiteY3" fmla="*/ 925216 h 925216"/>
                      <a:gd name="connsiteX4" fmla="*/ 0 w 2539674"/>
                      <a:gd name="connsiteY4" fmla="*/ 462608 h 9252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9674" h="925216" fill="none" extrusionOk="0">
                        <a:moveTo>
                          <a:pt x="0" y="462608"/>
                        </a:moveTo>
                        <a:cubicBezTo>
                          <a:pt x="-62210" y="127160"/>
                          <a:pt x="463519" y="-94053"/>
                          <a:pt x="1269837" y="0"/>
                        </a:cubicBezTo>
                        <a:cubicBezTo>
                          <a:pt x="2010086" y="-44424"/>
                          <a:pt x="2566367" y="236624"/>
                          <a:pt x="2539674" y="462608"/>
                        </a:cubicBezTo>
                        <a:cubicBezTo>
                          <a:pt x="2452422" y="754341"/>
                          <a:pt x="2022118" y="823571"/>
                          <a:pt x="1269837" y="925216"/>
                        </a:cubicBezTo>
                        <a:cubicBezTo>
                          <a:pt x="592225" y="927299"/>
                          <a:pt x="-3761" y="743935"/>
                          <a:pt x="0" y="462608"/>
                        </a:cubicBezTo>
                        <a:close/>
                      </a:path>
                      <a:path w="2539674" h="925216" stroke="0" extrusionOk="0">
                        <a:moveTo>
                          <a:pt x="0" y="462608"/>
                        </a:moveTo>
                        <a:cubicBezTo>
                          <a:pt x="-27372" y="121194"/>
                          <a:pt x="538281" y="2604"/>
                          <a:pt x="1269837" y="0"/>
                        </a:cubicBezTo>
                        <a:cubicBezTo>
                          <a:pt x="1944039" y="37768"/>
                          <a:pt x="2501222" y="166699"/>
                          <a:pt x="2539674" y="462608"/>
                        </a:cubicBezTo>
                        <a:cubicBezTo>
                          <a:pt x="2611471" y="839467"/>
                          <a:pt x="2102450" y="960605"/>
                          <a:pt x="1269837" y="925216"/>
                        </a:cubicBezTo>
                        <a:cubicBezTo>
                          <a:pt x="563778" y="928511"/>
                          <a:pt x="-44051" y="678462"/>
                          <a:pt x="0" y="462608"/>
                        </a:cubicBezTo>
                        <a:close/>
                      </a:path>
                    </a:pathLst>
                  </a:custGeom>
                  <ask:type>
                    <ask:lineSketchFreehand/>
                  </ask:type>
                </ask:lineSketchStyleProps>
              </a:ext>
            </a:extLst>
          </a:ln>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en-US" sz="2500" b="1" dirty="0">
                <a:latin typeface="Fira Sans Extra Condensed"/>
                <a:ea typeface="+mn-lt"/>
                <a:cs typeface="+mn-lt"/>
              </a:rPr>
              <a:t>Dataset Folder Setup</a:t>
            </a:r>
            <a:endParaRPr lang="en-US" sz="2500" dirty="0"/>
          </a:p>
        </p:txBody>
      </p:sp>
      <p:sp>
        <p:nvSpPr>
          <p:cNvPr id="11" name="Google Shape;2273;p44">
            <a:extLst>
              <a:ext uri="{FF2B5EF4-FFF2-40B4-BE49-F238E27FC236}">
                <a16:creationId xmlns:a16="http://schemas.microsoft.com/office/drawing/2014/main" id="{A7D5F83C-9BFC-394B-CB57-C9A1B95493E5}"/>
              </a:ext>
            </a:extLst>
          </p:cNvPr>
          <p:cNvSpPr/>
          <p:nvPr/>
        </p:nvSpPr>
        <p:spPr>
          <a:xfrm>
            <a:off x="2082235" y="325393"/>
            <a:ext cx="7897593" cy="937630"/>
          </a:xfrm>
          <a:prstGeom prst="roundRect">
            <a:avLst>
              <a:gd name="adj" fmla="val 50000"/>
            </a:avLst>
          </a:prstGeom>
          <a:solidFill>
            <a:srgbClr val="F2E7D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3" name="Google Shape;1858;p37">
            <a:extLst>
              <a:ext uri="{FF2B5EF4-FFF2-40B4-BE49-F238E27FC236}">
                <a16:creationId xmlns:a16="http://schemas.microsoft.com/office/drawing/2014/main" id="{7A32FB82-D21C-35A9-04B5-D4145613CC92}"/>
              </a:ext>
            </a:extLst>
          </p:cNvPr>
          <p:cNvSpPr txBox="1">
            <a:spLocks/>
          </p:cNvSpPr>
          <p:nvPr/>
        </p:nvSpPr>
        <p:spPr>
          <a:xfrm>
            <a:off x="544631" y="364781"/>
            <a:ext cx="10972800" cy="851955"/>
          </a:xfrm>
          <a:prstGeom prst="rect">
            <a:avLst/>
          </a:prstGeom>
        </p:spPr>
        <p:txBody>
          <a:bodyPr spcFirstLastPara="1" vert="horz" wrap="square" lIns="121900" tIns="121900" rIns="121900" bIns="12190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0"/>
              </a:spcBef>
            </a:pPr>
            <a:r>
              <a:rPr lang="en-US" sz="6000" dirty="0">
                <a:ln w="0"/>
                <a:effectLst>
                  <a:outerShdw blurRad="38100" dist="19050" dir="2700000" algn="tl" rotWithShape="0">
                    <a:prstClr val="black">
                      <a:alpha val="40000"/>
                    </a:prstClr>
                  </a:outerShdw>
                </a:effectLst>
                <a:latin typeface="Sitka Heading Semibold" pitchFamily="2" charset="0"/>
                <a:cs typeface="Aldhabi"/>
              </a:rPr>
              <a:t>Dataset Collection</a:t>
            </a:r>
            <a:endParaRPr lang="en-US" sz="6000" dirty="0">
              <a:ln w="0"/>
              <a:effectLst>
                <a:outerShdw blurRad="38100" dist="19050" dir="2700000" algn="tl" rotWithShape="0">
                  <a:schemeClr val="dk1">
                    <a:alpha val="40000"/>
                  </a:schemeClr>
                </a:outerShdw>
              </a:effectLst>
              <a:latin typeface="Sitka Heading Semibold" pitchFamily="2" charset="0"/>
              <a:cs typeface="Aldhabi"/>
            </a:endParaRPr>
          </a:p>
        </p:txBody>
      </p:sp>
      <p:sp>
        <p:nvSpPr>
          <p:cNvPr id="3" name="TextBox 2">
            <a:extLst>
              <a:ext uri="{FF2B5EF4-FFF2-40B4-BE49-F238E27FC236}">
                <a16:creationId xmlns:a16="http://schemas.microsoft.com/office/drawing/2014/main" id="{AC14163F-AB30-7B79-39E8-AC0C3674B5CA}"/>
              </a:ext>
            </a:extLst>
          </p:cNvPr>
          <p:cNvSpPr txBox="1"/>
          <p:nvPr/>
        </p:nvSpPr>
        <p:spPr>
          <a:xfrm>
            <a:off x="6861819" y="3597639"/>
            <a:ext cx="4356264"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endParaRPr lang="en-US" sz="1400">
              <a:latin typeface="Times New Roman"/>
              <a:cs typeface="Times New Roman"/>
            </a:endParaRPr>
          </a:p>
          <a:p>
            <a:pPr algn="ctr"/>
            <a:r>
              <a:rPr lang="en-US" sz="1000" i="1">
                <a:solidFill>
                  <a:srgbClr val="44546A"/>
                </a:solidFill>
                <a:latin typeface="Times New Roman"/>
                <a:cs typeface="Segoe UI"/>
              </a:rPr>
              <a:t>Figure 2: Graphical representation of the folder setup for SLGR</a:t>
            </a:r>
            <a:r>
              <a:rPr lang="en-US" sz="1000" i="1">
                <a:solidFill>
                  <a:srgbClr val="44546A"/>
                </a:solidFill>
                <a:latin typeface="Times New Roman"/>
                <a:cs typeface="Times New Roman"/>
              </a:rPr>
              <a:t> </a:t>
            </a:r>
          </a:p>
        </p:txBody>
      </p:sp>
      <p:pic>
        <p:nvPicPr>
          <p:cNvPr id="8" name="Picture 4" descr="A picture containing text, indoor&#10;&#10;Description automatically generated">
            <a:extLst>
              <a:ext uri="{FF2B5EF4-FFF2-40B4-BE49-F238E27FC236}">
                <a16:creationId xmlns:a16="http://schemas.microsoft.com/office/drawing/2014/main" id="{8EA7C82F-7D67-7103-EEFD-272A72F09488}"/>
              </a:ext>
            </a:extLst>
          </p:cNvPr>
          <p:cNvPicPr>
            <a:picLocks noChangeAspect="1"/>
          </p:cNvPicPr>
          <p:nvPr/>
        </p:nvPicPr>
        <p:blipFill rotWithShape="1">
          <a:blip r:embed="rId3"/>
          <a:srcRect t="5140" r="-3200" b="7588"/>
          <a:stretch/>
        </p:blipFill>
        <p:spPr>
          <a:xfrm>
            <a:off x="6216204" y="4172934"/>
            <a:ext cx="2873911" cy="2062869"/>
          </a:xfrm>
          <a:prstGeom prst="rect">
            <a:avLst/>
          </a:prstGeom>
        </p:spPr>
      </p:pic>
      <p:pic>
        <p:nvPicPr>
          <p:cNvPr id="20" name="Picture 20">
            <a:extLst>
              <a:ext uri="{FF2B5EF4-FFF2-40B4-BE49-F238E27FC236}">
                <a16:creationId xmlns:a16="http://schemas.microsoft.com/office/drawing/2014/main" id="{2B8AA526-C574-61C5-1F90-64798D9BC528}"/>
              </a:ext>
            </a:extLst>
          </p:cNvPr>
          <p:cNvPicPr>
            <a:picLocks noChangeAspect="1"/>
          </p:cNvPicPr>
          <p:nvPr/>
        </p:nvPicPr>
        <p:blipFill>
          <a:blip r:embed="rId4"/>
          <a:stretch>
            <a:fillRect/>
          </a:stretch>
        </p:blipFill>
        <p:spPr>
          <a:xfrm>
            <a:off x="9103217" y="4170661"/>
            <a:ext cx="2743200" cy="2069101"/>
          </a:xfrm>
          <a:prstGeom prst="rect">
            <a:avLst/>
          </a:prstGeom>
        </p:spPr>
      </p:pic>
      <p:sp>
        <p:nvSpPr>
          <p:cNvPr id="6" name="Slide Number Placeholder 2">
            <a:extLst>
              <a:ext uri="{FF2B5EF4-FFF2-40B4-BE49-F238E27FC236}">
                <a16:creationId xmlns:a16="http://schemas.microsoft.com/office/drawing/2014/main" id="{5310DEA8-7F61-A0BF-6597-F9874F20FB5D}"/>
              </a:ext>
            </a:extLst>
          </p:cNvPr>
          <p:cNvSpPr txBox="1">
            <a:spLocks/>
          </p:cNvSpPr>
          <p:nvPr/>
        </p:nvSpPr>
        <p:spPr>
          <a:xfrm>
            <a:off x="11658600" y="6435519"/>
            <a:ext cx="2743200" cy="266164"/>
          </a:xfrm>
          <a:prstGeom prst="rect">
            <a:avLst/>
          </a:prstGeom>
        </p:spPr>
        <p:txBody>
          <a:bodyPr/>
          <a:lstStyle>
            <a:defPPr>
              <a:defRPr lang="ar-BH"/>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4890245-0C72-48F7-8DB1-DCE3922DE6C5}" type="slidenum">
              <a:rPr lang="ar-BH" sz="1400" smtClean="0"/>
              <a:pPr/>
              <a:t>12</a:t>
            </a:fld>
            <a:endParaRPr lang="ar-BH" sz="1400"/>
          </a:p>
        </p:txBody>
      </p:sp>
    </p:spTree>
    <p:extLst>
      <p:ext uri="{BB962C8B-B14F-4D97-AF65-F5344CB8AC3E}">
        <p14:creationId xmlns:p14="http://schemas.microsoft.com/office/powerpoint/2010/main" val="12614083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Google Shape;1857;p37">
            <a:extLst>
              <a:ext uri="{FF2B5EF4-FFF2-40B4-BE49-F238E27FC236}">
                <a16:creationId xmlns:a16="http://schemas.microsoft.com/office/drawing/2014/main" id="{6E2ABC75-C83B-CCDF-380E-78DBBD3FEDEC}"/>
              </a:ext>
            </a:extLst>
          </p:cNvPr>
          <p:cNvSpPr/>
          <p:nvPr/>
        </p:nvSpPr>
        <p:spPr>
          <a:xfrm>
            <a:off x="746524" y="2054450"/>
            <a:ext cx="4761839" cy="3918883"/>
          </a:xfrm>
          <a:prstGeom prst="rect">
            <a:avLst/>
          </a:prstGeom>
          <a:solidFill>
            <a:srgbClr val="E4EA27">
              <a:alpha val="12549"/>
            </a:srgbClr>
          </a:solidFill>
          <a:ln>
            <a:noFill/>
          </a:ln>
        </p:spPr>
        <p:txBody>
          <a:bodyPr spcFirstLastPara="1" wrap="square" lIns="121900" tIns="121900" rIns="121900" bIns="121900" anchor="ctr" anchorCtr="0">
            <a:noAutofit/>
          </a:bodyPr>
          <a:lstStyle/>
          <a:p>
            <a:pPr marL="171450" indent="-171450">
              <a:buFont typeface="Arial"/>
              <a:buChar char="•"/>
            </a:pPr>
            <a:endParaRPr lang="en-US" sz="2000">
              <a:latin typeface="Calibri"/>
              <a:cs typeface="Times New Roman"/>
            </a:endParaRPr>
          </a:p>
          <a:p>
            <a:pPr marL="171450" indent="-171450">
              <a:buFont typeface="Arial"/>
              <a:buChar char="•"/>
            </a:pPr>
            <a:endParaRPr lang="en-US" sz="2000">
              <a:latin typeface="Calibri"/>
              <a:cs typeface="Times New Roman"/>
            </a:endParaRPr>
          </a:p>
          <a:p>
            <a:pPr marL="171450" indent="-171450">
              <a:buFont typeface="Arial"/>
              <a:buChar char="•"/>
            </a:pPr>
            <a:r>
              <a:rPr lang="en-US" sz="2000">
                <a:latin typeface="Calibri"/>
                <a:cs typeface="Times New Roman"/>
              </a:rPr>
              <a:t>Incorporates pose prediction, predicts the position of body parts in each frame and serves as an additional </a:t>
            </a:r>
            <a:r>
              <a:rPr lang="en-US" sz="2000" b="1">
                <a:latin typeface="Calibri"/>
                <a:cs typeface="Times New Roman"/>
              </a:rPr>
              <a:t>ROI</a:t>
            </a:r>
            <a:endParaRPr lang="en-US" b="1">
              <a:cs typeface="Calibri"/>
            </a:endParaRPr>
          </a:p>
          <a:p>
            <a:pPr marL="171450" indent="-171450">
              <a:buFont typeface="Arial"/>
              <a:buChar char="•"/>
            </a:pPr>
            <a:r>
              <a:rPr lang="en-US" sz="2000">
                <a:latin typeface="Calibri"/>
                <a:cs typeface="Times New Roman"/>
              </a:rPr>
              <a:t>Ensures model </a:t>
            </a:r>
            <a:r>
              <a:rPr lang="en-US" sz="2000" b="1">
                <a:latin typeface="Calibri"/>
                <a:cs typeface="Times New Roman"/>
              </a:rPr>
              <a:t>maintains semantic consistency</a:t>
            </a:r>
          </a:p>
          <a:p>
            <a:pPr marL="171450" indent="-171450">
              <a:buFont typeface="Arial"/>
              <a:buChar char="•"/>
            </a:pPr>
            <a:r>
              <a:rPr lang="en-US" sz="2000" err="1">
                <a:latin typeface="Calibri"/>
                <a:cs typeface="Times New Roman"/>
              </a:rPr>
              <a:t>MediaPipe</a:t>
            </a:r>
            <a:r>
              <a:rPr lang="en-US" sz="2000">
                <a:latin typeface="Calibri"/>
                <a:cs typeface="Times New Roman"/>
              </a:rPr>
              <a:t> Holistic takes an </a:t>
            </a:r>
            <a:r>
              <a:rPr lang="en-US" sz="2000" b="1">
                <a:latin typeface="Calibri"/>
                <a:cs typeface="Times New Roman"/>
              </a:rPr>
              <a:t>RGB</a:t>
            </a:r>
            <a:r>
              <a:rPr lang="en-US" sz="2000">
                <a:latin typeface="Calibri"/>
                <a:cs typeface="Times New Roman"/>
              </a:rPr>
              <a:t> image and produces</a:t>
            </a:r>
            <a:r>
              <a:rPr lang="en-US" sz="2000" b="1">
                <a:latin typeface="Calibri"/>
                <a:cs typeface="Times New Roman"/>
              </a:rPr>
              <a:t> landmarks</a:t>
            </a:r>
          </a:p>
          <a:p>
            <a:pPr marL="171450" indent="-171450">
              <a:buFont typeface="Arial"/>
              <a:buChar char="•"/>
            </a:pPr>
            <a:r>
              <a:rPr lang="en-US" sz="2000">
                <a:latin typeface="Calibri"/>
                <a:cs typeface="Times New Roman"/>
              </a:rPr>
              <a:t>Landmark-tracking in model uses </a:t>
            </a:r>
            <a:r>
              <a:rPr lang="en-US" sz="2000" b="1">
                <a:latin typeface="Calibri"/>
                <a:cs typeface="Times New Roman"/>
              </a:rPr>
              <a:t>segmentation</a:t>
            </a:r>
            <a:r>
              <a:rPr lang="en-US" sz="2000">
                <a:latin typeface="Calibri"/>
                <a:cs typeface="Times New Roman"/>
              </a:rPr>
              <a:t> and </a:t>
            </a:r>
            <a:r>
              <a:rPr lang="en-US" sz="2000" b="1">
                <a:latin typeface="Calibri"/>
                <a:cs typeface="Times New Roman"/>
              </a:rPr>
              <a:t>draw landmarks</a:t>
            </a:r>
            <a:r>
              <a:rPr lang="en-US" sz="2000">
                <a:latin typeface="Calibri"/>
                <a:cs typeface="Times New Roman"/>
              </a:rPr>
              <a:t> and extract its values to plot a 3D Pose Landmarks</a:t>
            </a:r>
          </a:p>
          <a:p>
            <a:pPr marL="171450" indent="-171450">
              <a:buFont typeface="Arial,Sans-Serif"/>
              <a:buChar char="•"/>
            </a:pPr>
            <a:endParaRPr lang="en-US" sz="2000" b="1">
              <a:latin typeface="Calibri"/>
              <a:cs typeface="Times New Roman"/>
            </a:endParaRPr>
          </a:p>
        </p:txBody>
      </p:sp>
      <p:sp>
        <p:nvSpPr>
          <p:cNvPr id="7" name="Google Shape;2273;p44">
            <a:extLst>
              <a:ext uri="{FF2B5EF4-FFF2-40B4-BE49-F238E27FC236}">
                <a16:creationId xmlns:a16="http://schemas.microsoft.com/office/drawing/2014/main" id="{BC1A5BFD-3206-913A-0218-88D4BEAFD0C8}"/>
              </a:ext>
            </a:extLst>
          </p:cNvPr>
          <p:cNvSpPr/>
          <p:nvPr/>
        </p:nvSpPr>
        <p:spPr>
          <a:xfrm>
            <a:off x="1977660" y="279434"/>
            <a:ext cx="8228092" cy="937630"/>
          </a:xfrm>
          <a:prstGeom prst="roundRect">
            <a:avLst>
              <a:gd name="adj" fmla="val 50000"/>
            </a:avLst>
          </a:prstGeom>
          <a:solidFill>
            <a:srgbClr val="EBC7AE"/>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9" name="Google Shape;1858;p37">
            <a:extLst>
              <a:ext uri="{FF2B5EF4-FFF2-40B4-BE49-F238E27FC236}">
                <a16:creationId xmlns:a16="http://schemas.microsoft.com/office/drawing/2014/main" id="{82E64B3B-839A-2E0B-33B3-5E681AC7EA94}"/>
              </a:ext>
            </a:extLst>
          </p:cNvPr>
          <p:cNvSpPr txBox="1">
            <a:spLocks/>
          </p:cNvSpPr>
          <p:nvPr/>
        </p:nvSpPr>
        <p:spPr>
          <a:xfrm>
            <a:off x="605306" y="315281"/>
            <a:ext cx="10972800" cy="851955"/>
          </a:xfrm>
          <a:prstGeom prst="rect">
            <a:avLst/>
          </a:prstGeom>
        </p:spPr>
        <p:txBody>
          <a:bodyPr spcFirstLastPara="1" vert="horz" wrap="square" lIns="121900" tIns="121900" rIns="121900" bIns="12190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0"/>
              </a:spcBef>
            </a:pPr>
            <a:r>
              <a:rPr lang="en-US" sz="4800" dirty="0">
                <a:ln w="0"/>
                <a:effectLst>
                  <a:outerShdw blurRad="38100" dist="19050" dir="2700000" algn="tl" rotWithShape="0">
                    <a:prstClr val="black">
                      <a:alpha val="40000"/>
                    </a:prstClr>
                  </a:outerShdw>
                </a:effectLst>
                <a:latin typeface="Sitka Heading Semibold" pitchFamily="2" charset="0"/>
                <a:cs typeface="Aldhabi"/>
              </a:rPr>
              <a:t>Holistic </a:t>
            </a:r>
            <a:r>
              <a:rPr lang="en-US" sz="4800" dirty="0" err="1">
                <a:ln w="0"/>
                <a:effectLst>
                  <a:outerShdw blurRad="38100" dist="19050" dir="2700000" algn="tl" rotWithShape="0">
                    <a:prstClr val="black">
                      <a:alpha val="40000"/>
                    </a:prstClr>
                  </a:outerShdw>
                </a:effectLst>
                <a:latin typeface="Sitka Heading Semibold" pitchFamily="2" charset="0"/>
                <a:cs typeface="Aldhabi"/>
              </a:rPr>
              <a:t>K</a:t>
            </a:r>
            <a:r>
              <a:rPr lang="en-US" sz="4800" dirty="0" err="1" smtClean="0">
                <a:ln w="0"/>
                <a:effectLst>
                  <a:outerShdw blurRad="38100" dist="19050" dir="2700000" algn="tl" rotWithShape="0">
                    <a:prstClr val="black">
                      <a:alpha val="40000"/>
                    </a:prstClr>
                  </a:outerShdw>
                </a:effectLst>
                <a:latin typeface="Sitka Heading Semibold" pitchFamily="2" charset="0"/>
                <a:cs typeface="Aldhabi"/>
              </a:rPr>
              <a:t>eypoints</a:t>
            </a:r>
            <a:r>
              <a:rPr lang="en-US" sz="4800" dirty="0" smtClean="0">
                <a:ln w="0"/>
                <a:effectLst>
                  <a:outerShdw blurRad="38100" dist="19050" dir="2700000" algn="tl" rotWithShape="0">
                    <a:prstClr val="black">
                      <a:alpha val="40000"/>
                    </a:prstClr>
                  </a:outerShdw>
                </a:effectLst>
                <a:latin typeface="Sitka Heading Semibold" pitchFamily="2" charset="0"/>
                <a:cs typeface="Aldhabi"/>
              </a:rPr>
              <a:t> </a:t>
            </a:r>
            <a:r>
              <a:rPr lang="en-US" sz="4800" dirty="0">
                <a:ln w="0"/>
                <a:effectLst>
                  <a:outerShdw blurRad="38100" dist="19050" dir="2700000" algn="tl" rotWithShape="0">
                    <a:prstClr val="black">
                      <a:alpha val="40000"/>
                    </a:prstClr>
                  </a:outerShdw>
                </a:effectLst>
                <a:latin typeface="Sitka Heading Semibold" pitchFamily="2" charset="0"/>
                <a:cs typeface="Aldhabi"/>
              </a:rPr>
              <a:t>Extraction</a:t>
            </a:r>
            <a:endParaRPr lang="en-US" sz="4800" dirty="0">
              <a:ln w="0"/>
              <a:effectLst>
                <a:outerShdw blurRad="38100" dist="19050" dir="2700000" algn="tl" rotWithShape="0">
                  <a:schemeClr val="dk1">
                    <a:alpha val="40000"/>
                  </a:schemeClr>
                </a:outerShdw>
              </a:effectLst>
              <a:latin typeface="Sitka Heading Semibold" pitchFamily="2" charset="0"/>
              <a:cs typeface="Aldhabi"/>
            </a:endParaRPr>
          </a:p>
        </p:txBody>
      </p:sp>
      <p:sp>
        <p:nvSpPr>
          <p:cNvPr id="12" name="Oval 11">
            <a:extLst>
              <a:ext uri="{FF2B5EF4-FFF2-40B4-BE49-F238E27FC236}">
                <a16:creationId xmlns:a16="http://schemas.microsoft.com/office/drawing/2014/main" id="{0CEB9453-6E70-680D-D64E-23E41DEFD16D}"/>
              </a:ext>
            </a:extLst>
          </p:cNvPr>
          <p:cNvSpPr/>
          <p:nvPr/>
        </p:nvSpPr>
        <p:spPr>
          <a:xfrm>
            <a:off x="1777347" y="1401292"/>
            <a:ext cx="2700192" cy="1056235"/>
          </a:xfrm>
          <a:prstGeom prst="ellipse">
            <a:avLst/>
          </a:prstGeom>
          <a:ln w="28575">
            <a:solidFill>
              <a:schemeClr val="accent6">
                <a:lumMod val="75000"/>
              </a:schemeClr>
            </a:solidFill>
            <a:extLst>
              <a:ext uri="{C807C97D-BFC1-408E-A445-0C87EB9F89A2}">
                <ask:lineSketchStyleProps xmlns:ask="http://schemas.microsoft.com/office/drawing/2018/sketchyshapes" xmlns="" sd="3499211612">
                  <a:custGeom>
                    <a:avLst/>
                    <a:gdLst>
                      <a:gd name="connsiteX0" fmla="*/ 0 w 3350037"/>
                      <a:gd name="connsiteY0" fmla="*/ 528118 h 1056235"/>
                      <a:gd name="connsiteX1" fmla="*/ 1675019 w 3350037"/>
                      <a:gd name="connsiteY1" fmla="*/ 0 h 1056235"/>
                      <a:gd name="connsiteX2" fmla="*/ 3350038 w 3350037"/>
                      <a:gd name="connsiteY2" fmla="*/ 528118 h 1056235"/>
                      <a:gd name="connsiteX3" fmla="*/ 1675019 w 3350037"/>
                      <a:gd name="connsiteY3" fmla="*/ 1056236 h 1056235"/>
                      <a:gd name="connsiteX4" fmla="*/ 0 w 3350037"/>
                      <a:gd name="connsiteY4" fmla="*/ 528118 h 10562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50037" h="1056235" fill="none" extrusionOk="0">
                        <a:moveTo>
                          <a:pt x="0" y="528118"/>
                        </a:moveTo>
                        <a:cubicBezTo>
                          <a:pt x="-74260" y="141002"/>
                          <a:pt x="608157" y="-126987"/>
                          <a:pt x="1675019" y="0"/>
                        </a:cubicBezTo>
                        <a:cubicBezTo>
                          <a:pt x="2622069" y="-25059"/>
                          <a:pt x="3396545" y="287854"/>
                          <a:pt x="3350038" y="528118"/>
                        </a:cubicBezTo>
                        <a:cubicBezTo>
                          <a:pt x="3234228" y="867894"/>
                          <a:pt x="2618655" y="1019244"/>
                          <a:pt x="1675019" y="1056236"/>
                        </a:cubicBezTo>
                        <a:cubicBezTo>
                          <a:pt x="815301" y="1061981"/>
                          <a:pt x="-1098" y="827336"/>
                          <a:pt x="0" y="528118"/>
                        </a:cubicBezTo>
                        <a:close/>
                      </a:path>
                      <a:path w="3350037" h="1056235" stroke="0" extrusionOk="0">
                        <a:moveTo>
                          <a:pt x="0" y="528118"/>
                        </a:moveTo>
                        <a:cubicBezTo>
                          <a:pt x="-57397" y="56269"/>
                          <a:pt x="683016" y="5762"/>
                          <a:pt x="1675019" y="0"/>
                        </a:cubicBezTo>
                        <a:cubicBezTo>
                          <a:pt x="2575168" y="34741"/>
                          <a:pt x="3315546" y="200190"/>
                          <a:pt x="3350038" y="528118"/>
                        </a:cubicBezTo>
                        <a:cubicBezTo>
                          <a:pt x="3428635" y="952654"/>
                          <a:pt x="2677979" y="1077225"/>
                          <a:pt x="1675019" y="1056236"/>
                        </a:cubicBezTo>
                        <a:cubicBezTo>
                          <a:pt x="738513" y="1064162"/>
                          <a:pt x="-31388" y="791547"/>
                          <a:pt x="0" y="528118"/>
                        </a:cubicBezTo>
                        <a:close/>
                      </a:path>
                    </a:pathLst>
                  </a:custGeom>
                  <ask:type>
                    <ask:lineSketchFreehand/>
                  </ask:type>
                </ask:lineSketchStyleProps>
              </a:ext>
            </a:extLst>
          </a:ln>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en-US" sz="2000" b="1" dirty="0">
                <a:latin typeface="Fira Sans Extra Condensed"/>
                <a:cs typeface="Calibri"/>
              </a:rPr>
              <a:t>Model</a:t>
            </a:r>
            <a:endParaRPr lang="en-US" sz="2000" dirty="0">
              <a:latin typeface="Calibri" panose="020F0502020204030204"/>
              <a:cs typeface="Calibri"/>
            </a:endParaRPr>
          </a:p>
          <a:p>
            <a:pPr algn="ctr"/>
            <a:r>
              <a:rPr lang="en-US" sz="2000" b="1" dirty="0">
                <a:latin typeface="Fira Sans Extra Condensed"/>
                <a:cs typeface="Calibri"/>
              </a:rPr>
              <a:t>Configuration Options</a:t>
            </a:r>
            <a:endParaRPr lang="en-US" sz="2000" dirty="0">
              <a:cs typeface="Calibri"/>
            </a:endParaRPr>
          </a:p>
        </p:txBody>
      </p:sp>
      <p:sp>
        <p:nvSpPr>
          <p:cNvPr id="5" name="TextBox 4">
            <a:extLst>
              <a:ext uri="{FF2B5EF4-FFF2-40B4-BE49-F238E27FC236}">
                <a16:creationId xmlns:a16="http://schemas.microsoft.com/office/drawing/2014/main" id="{EC9ACFFD-CD67-AFC1-29FC-AC155E9D5843}"/>
              </a:ext>
            </a:extLst>
          </p:cNvPr>
          <p:cNvSpPr txBox="1"/>
          <p:nvPr/>
        </p:nvSpPr>
        <p:spPr>
          <a:xfrm>
            <a:off x="7235780" y="3565302"/>
            <a:ext cx="2743200"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i="1">
                <a:solidFill>
                  <a:srgbClr val="44546A"/>
                </a:solidFill>
                <a:latin typeface="Times New Roman"/>
              </a:rPr>
              <a:t>Figure 3: </a:t>
            </a:r>
            <a:r>
              <a:rPr lang="en-US" sz="1000" i="1" err="1">
                <a:solidFill>
                  <a:srgbClr val="44546A"/>
                </a:solidFill>
                <a:latin typeface="Times New Roman"/>
              </a:rPr>
              <a:t>MediaPipe</a:t>
            </a:r>
            <a:r>
              <a:rPr lang="en-US" sz="1000" i="1">
                <a:solidFill>
                  <a:srgbClr val="44546A"/>
                </a:solidFill>
                <a:latin typeface="Times New Roman"/>
              </a:rPr>
              <a:t> Holistic Pipeline Overview</a:t>
            </a:r>
            <a:r>
              <a:rPr lang="en-US" sz="1000" i="1">
                <a:solidFill>
                  <a:srgbClr val="44546A"/>
                </a:solidFill>
                <a:latin typeface="Times New Roman"/>
                <a:cs typeface="Times New Roman"/>
              </a:rPr>
              <a:t> </a:t>
            </a:r>
            <a:endParaRPr lang="en-US" sz="2000"/>
          </a:p>
        </p:txBody>
      </p:sp>
      <p:pic>
        <p:nvPicPr>
          <p:cNvPr id="6" name="Picture 9" descr="Graphical user interface, website&#10;&#10;Description automatically generated">
            <a:extLst>
              <a:ext uri="{FF2B5EF4-FFF2-40B4-BE49-F238E27FC236}">
                <a16:creationId xmlns:a16="http://schemas.microsoft.com/office/drawing/2014/main" id="{C4F7C32D-BAA2-4ECE-300A-FE6F47D3EBE6}"/>
              </a:ext>
            </a:extLst>
          </p:cNvPr>
          <p:cNvPicPr>
            <a:picLocks noChangeAspect="1"/>
          </p:cNvPicPr>
          <p:nvPr/>
        </p:nvPicPr>
        <p:blipFill>
          <a:blip r:embed="rId2"/>
          <a:stretch>
            <a:fillRect/>
          </a:stretch>
        </p:blipFill>
        <p:spPr>
          <a:xfrm>
            <a:off x="6344992" y="1371169"/>
            <a:ext cx="4514044" cy="2248223"/>
          </a:xfrm>
          <a:prstGeom prst="rect">
            <a:avLst/>
          </a:prstGeom>
        </p:spPr>
      </p:pic>
      <p:pic>
        <p:nvPicPr>
          <p:cNvPr id="10" name="Picture 10" descr="A picture containing text, person, wall, indoor&#10;&#10;Description automatically generated">
            <a:extLst>
              <a:ext uri="{FF2B5EF4-FFF2-40B4-BE49-F238E27FC236}">
                <a16:creationId xmlns:a16="http://schemas.microsoft.com/office/drawing/2014/main" id="{FD92DA79-2C8F-0270-E233-1B95775DB7B1}"/>
              </a:ext>
            </a:extLst>
          </p:cNvPr>
          <p:cNvPicPr>
            <a:picLocks noChangeAspect="1"/>
          </p:cNvPicPr>
          <p:nvPr/>
        </p:nvPicPr>
        <p:blipFill rotWithShape="1">
          <a:blip r:embed="rId3"/>
          <a:srcRect t="4103" r="-131" b="-123"/>
          <a:stretch/>
        </p:blipFill>
        <p:spPr>
          <a:xfrm>
            <a:off x="5691523" y="4042705"/>
            <a:ext cx="2135340" cy="2103294"/>
          </a:xfrm>
          <a:prstGeom prst="rect">
            <a:avLst/>
          </a:prstGeom>
        </p:spPr>
      </p:pic>
      <p:pic>
        <p:nvPicPr>
          <p:cNvPr id="11" name="Picture 12">
            <a:extLst>
              <a:ext uri="{FF2B5EF4-FFF2-40B4-BE49-F238E27FC236}">
                <a16:creationId xmlns:a16="http://schemas.microsoft.com/office/drawing/2014/main" id="{4677FCE8-111A-60E7-9370-5422D1D5D158}"/>
              </a:ext>
            </a:extLst>
          </p:cNvPr>
          <p:cNvPicPr>
            <a:picLocks noChangeAspect="1"/>
          </p:cNvPicPr>
          <p:nvPr/>
        </p:nvPicPr>
        <p:blipFill>
          <a:blip r:embed="rId4"/>
          <a:stretch>
            <a:fillRect/>
          </a:stretch>
        </p:blipFill>
        <p:spPr>
          <a:xfrm>
            <a:off x="7927215" y="4042088"/>
            <a:ext cx="2052704" cy="2107306"/>
          </a:xfrm>
          <a:prstGeom prst="rect">
            <a:avLst/>
          </a:prstGeom>
        </p:spPr>
      </p:pic>
      <p:pic>
        <p:nvPicPr>
          <p:cNvPr id="13" name="Picture 14" descr="Chart, line chart&#10;&#10;Description automatically generated">
            <a:extLst>
              <a:ext uri="{FF2B5EF4-FFF2-40B4-BE49-F238E27FC236}">
                <a16:creationId xmlns:a16="http://schemas.microsoft.com/office/drawing/2014/main" id="{79A4750B-69E2-E0AD-C0EB-2194B7D614F6}"/>
              </a:ext>
            </a:extLst>
          </p:cNvPr>
          <p:cNvPicPr>
            <a:picLocks noChangeAspect="1"/>
          </p:cNvPicPr>
          <p:nvPr/>
        </p:nvPicPr>
        <p:blipFill>
          <a:blip r:embed="rId5"/>
          <a:stretch>
            <a:fillRect/>
          </a:stretch>
        </p:blipFill>
        <p:spPr>
          <a:xfrm>
            <a:off x="9980456" y="4174231"/>
            <a:ext cx="2053645" cy="1972616"/>
          </a:xfrm>
          <a:prstGeom prst="rect">
            <a:avLst/>
          </a:prstGeom>
        </p:spPr>
      </p:pic>
      <p:sp>
        <p:nvSpPr>
          <p:cNvPr id="15" name="TextBox 14">
            <a:extLst>
              <a:ext uri="{FF2B5EF4-FFF2-40B4-BE49-F238E27FC236}">
                <a16:creationId xmlns:a16="http://schemas.microsoft.com/office/drawing/2014/main" id="{E85BB4D1-8C59-F4E5-EEDC-0CF86373F2C3}"/>
              </a:ext>
            </a:extLst>
          </p:cNvPr>
          <p:cNvSpPr txBox="1"/>
          <p:nvPr/>
        </p:nvSpPr>
        <p:spPr>
          <a:xfrm>
            <a:off x="6323526" y="6076682"/>
            <a:ext cx="525458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endParaRPr lang="en-US" sz="1400">
              <a:latin typeface="Times New Roman"/>
              <a:cs typeface="Segoe UI"/>
            </a:endParaRPr>
          </a:p>
          <a:p>
            <a:pPr algn="ctr"/>
            <a:r>
              <a:rPr lang="en-US" sz="1000" i="1">
                <a:solidFill>
                  <a:srgbClr val="44546A"/>
                </a:solidFill>
                <a:latin typeface="Times New Roman"/>
                <a:cs typeface="Segoe UI"/>
              </a:rPr>
              <a:t>Figure 4: Holistic Model features using Draw, Segmentation Landmarks and 3D Pose</a:t>
            </a:r>
            <a:r>
              <a:rPr lang="en-US" sz="1000" i="1">
                <a:solidFill>
                  <a:srgbClr val="44546A"/>
                </a:solidFill>
                <a:latin typeface="Times New Roman"/>
                <a:cs typeface="Times New Roman"/>
              </a:rPr>
              <a:t> </a:t>
            </a:r>
          </a:p>
        </p:txBody>
      </p:sp>
      <p:sp>
        <p:nvSpPr>
          <p:cNvPr id="4" name="Slide Number Placeholder 2">
            <a:extLst>
              <a:ext uri="{FF2B5EF4-FFF2-40B4-BE49-F238E27FC236}">
                <a16:creationId xmlns:a16="http://schemas.microsoft.com/office/drawing/2014/main" id="{E1931A77-006B-A3B1-A62B-6339C9D04939}"/>
              </a:ext>
            </a:extLst>
          </p:cNvPr>
          <p:cNvSpPr txBox="1">
            <a:spLocks/>
          </p:cNvSpPr>
          <p:nvPr/>
        </p:nvSpPr>
        <p:spPr>
          <a:xfrm>
            <a:off x="11658600" y="6435519"/>
            <a:ext cx="2743200" cy="266164"/>
          </a:xfrm>
          <a:prstGeom prst="rect">
            <a:avLst/>
          </a:prstGeom>
        </p:spPr>
        <p:txBody>
          <a:bodyPr/>
          <a:lstStyle>
            <a:defPPr>
              <a:defRPr lang="ar-BH"/>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4890245-0C72-48F7-8DB1-DCE3922DE6C5}" type="slidenum">
              <a:rPr lang="ar-BH" sz="1400" smtClean="0"/>
              <a:pPr/>
              <a:t>13</a:t>
            </a:fld>
            <a:endParaRPr lang="ar-BH" sz="1400"/>
          </a:p>
        </p:txBody>
      </p:sp>
    </p:spTree>
    <p:extLst>
      <p:ext uri="{BB962C8B-B14F-4D97-AF65-F5344CB8AC3E}">
        <p14:creationId xmlns:p14="http://schemas.microsoft.com/office/powerpoint/2010/main" val="37332757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Google Shape;1857;p37">
            <a:extLst>
              <a:ext uri="{FF2B5EF4-FFF2-40B4-BE49-F238E27FC236}">
                <a16:creationId xmlns:a16="http://schemas.microsoft.com/office/drawing/2014/main" id="{6E2ABC75-C83B-CCDF-380E-78DBBD3FEDEC}"/>
              </a:ext>
            </a:extLst>
          </p:cNvPr>
          <p:cNvSpPr/>
          <p:nvPr/>
        </p:nvSpPr>
        <p:spPr>
          <a:xfrm>
            <a:off x="821651" y="1743211"/>
            <a:ext cx="5073079" cy="2974432"/>
          </a:xfrm>
          <a:prstGeom prst="rect">
            <a:avLst/>
          </a:prstGeom>
          <a:solidFill>
            <a:srgbClr val="E4EA27">
              <a:alpha val="12549"/>
            </a:srgbClr>
          </a:solidFill>
          <a:ln>
            <a:noFill/>
          </a:ln>
        </p:spPr>
        <p:txBody>
          <a:bodyPr spcFirstLastPara="1" wrap="square" lIns="121900" tIns="121900" rIns="121900" bIns="121900" anchor="ctr" anchorCtr="0">
            <a:noAutofit/>
          </a:bodyPr>
          <a:lstStyle/>
          <a:p>
            <a:pPr marL="171450" indent="-171450">
              <a:buFont typeface="Arial"/>
              <a:buChar char="•"/>
            </a:pPr>
            <a:endParaRPr lang="en-US" sz="2000">
              <a:latin typeface="Calibri"/>
              <a:cs typeface="Times New Roman"/>
            </a:endParaRPr>
          </a:p>
          <a:p>
            <a:pPr marL="171450" indent="-171450">
              <a:buFont typeface="Arial"/>
              <a:buChar char="•"/>
            </a:pPr>
            <a:endParaRPr lang="en-US" sz="2000">
              <a:latin typeface="Calibri"/>
              <a:cs typeface="Times New Roman"/>
            </a:endParaRPr>
          </a:p>
          <a:p>
            <a:pPr marL="171450" indent="-171450">
              <a:buFont typeface="Arial"/>
              <a:buChar char="•"/>
            </a:pPr>
            <a:endParaRPr lang="en-US" sz="2000">
              <a:latin typeface="Calibri"/>
              <a:cs typeface="Times New Roman"/>
            </a:endParaRPr>
          </a:p>
          <a:p>
            <a:pPr marL="171450" indent="-171450">
              <a:buFont typeface="Arial"/>
              <a:buChar char="•"/>
            </a:pPr>
            <a:r>
              <a:rPr lang="en-US" sz="2000">
                <a:latin typeface="Calibri"/>
                <a:cs typeface="Times New Roman"/>
              </a:rPr>
              <a:t>Labels are used in our action recognition tasks to indicate the specific action being performed in each video</a:t>
            </a:r>
            <a:endParaRPr lang="en-US"/>
          </a:p>
          <a:p>
            <a:pPr marL="171450" indent="-171450">
              <a:buFont typeface="Arial"/>
              <a:buChar char="•"/>
            </a:pPr>
            <a:r>
              <a:rPr lang="en-US" sz="2000">
                <a:latin typeface="Calibri"/>
                <a:cs typeface="Times New Roman"/>
              </a:rPr>
              <a:t>Converted our images using OpenCV tools from BGR images to RGB using </a:t>
            </a:r>
            <a:r>
              <a:rPr lang="en-US" sz="2000" b="1">
                <a:latin typeface="Calibri"/>
                <a:cs typeface="Times New Roman"/>
              </a:rPr>
              <a:t>cv2.cvtColor</a:t>
            </a:r>
            <a:endParaRPr lang="en-US"/>
          </a:p>
          <a:p>
            <a:pPr marL="171450" indent="-171450">
              <a:buFont typeface="Arial"/>
              <a:buChar char="•"/>
            </a:pPr>
            <a:r>
              <a:rPr lang="en-US" sz="2000">
                <a:latin typeface="Calibri"/>
                <a:cs typeface="Times New Roman"/>
              </a:rPr>
              <a:t>Created a dictionary</a:t>
            </a:r>
            <a:r>
              <a:rPr lang="en-US" sz="2000" b="1">
                <a:latin typeface="Calibri"/>
                <a:cs typeface="Times New Roman"/>
              </a:rPr>
              <a:t> </a:t>
            </a:r>
            <a:r>
              <a:rPr lang="en-US" sz="2000" b="1" err="1">
                <a:latin typeface="Calibri"/>
                <a:cs typeface="Times New Roman"/>
              </a:rPr>
              <a:t>label_map</a:t>
            </a:r>
            <a:r>
              <a:rPr lang="en-US" sz="2000" b="1">
                <a:latin typeface="Calibri"/>
                <a:cs typeface="Times New Roman"/>
              </a:rPr>
              <a:t> </a:t>
            </a:r>
            <a:r>
              <a:rPr lang="en-US" sz="2000">
                <a:latin typeface="Calibri"/>
                <a:cs typeface="Times New Roman"/>
              </a:rPr>
              <a:t>that assigns a unique number to each label</a:t>
            </a:r>
            <a:endParaRPr lang="en-US"/>
          </a:p>
          <a:p>
            <a:pPr marL="171450" indent="-171450">
              <a:buFont typeface="Arial"/>
              <a:buChar char="•"/>
            </a:pPr>
            <a:endParaRPr lang="en-US" sz="2000">
              <a:latin typeface="Calibri"/>
              <a:cs typeface="Times New Roman"/>
            </a:endParaRPr>
          </a:p>
          <a:p>
            <a:pPr marL="171450" indent="-171450">
              <a:buFont typeface="Arial,Sans-Serif"/>
              <a:buChar char="•"/>
            </a:pPr>
            <a:endParaRPr lang="en-US" sz="2000" b="1">
              <a:cs typeface="Times New Roman"/>
            </a:endParaRPr>
          </a:p>
        </p:txBody>
      </p:sp>
      <p:sp>
        <p:nvSpPr>
          <p:cNvPr id="2" name="Slide Number Placeholder 1">
            <a:extLst>
              <a:ext uri="{FF2B5EF4-FFF2-40B4-BE49-F238E27FC236}">
                <a16:creationId xmlns:a16="http://schemas.microsoft.com/office/drawing/2014/main" id="{1DA4CB0F-242F-E641-BCBA-B6576BFB3222}"/>
              </a:ext>
            </a:extLst>
          </p:cNvPr>
          <p:cNvSpPr>
            <a:spLocks noGrp="1"/>
          </p:cNvSpPr>
          <p:nvPr>
            <p:ph type="sldNum" sz="quarter" idx="12"/>
          </p:nvPr>
        </p:nvSpPr>
        <p:spPr>
          <a:xfrm>
            <a:off x="11628912" y="6306869"/>
            <a:ext cx="2743200" cy="365125"/>
          </a:xfrm>
        </p:spPr>
        <p:txBody>
          <a:bodyPr/>
          <a:lstStyle/>
          <a:p>
            <a:fld id="{34890245-0C72-48F7-8DB1-DCE3922DE6C5}" type="slidenum">
              <a:rPr lang="ar-BH" smtClean="0"/>
              <a:t>14</a:t>
            </a:fld>
            <a:endParaRPr lang="ar-BH"/>
          </a:p>
        </p:txBody>
      </p:sp>
      <p:sp>
        <p:nvSpPr>
          <p:cNvPr id="7" name="Google Shape;2273;p44">
            <a:extLst>
              <a:ext uri="{FF2B5EF4-FFF2-40B4-BE49-F238E27FC236}">
                <a16:creationId xmlns:a16="http://schemas.microsoft.com/office/drawing/2014/main" id="{BC1A5BFD-3206-913A-0218-88D4BEAFD0C8}"/>
              </a:ext>
            </a:extLst>
          </p:cNvPr>
          <p:cNvSpPr/>
          <p:nvPr/>
        </p:nvSpPr>
        <p:spPr>
          <a:xfrm>
            <a:off x="1624495" y="279423"/>
            <a:ext cx="9013372" cy="937630"/>
          </a:xfrm>
          <a:prstGeom prst="roundRect">
            <a:avLst>
              <a:gd name="adj" fmla="val 50000"/>
            </a:avLst>
          </a:prstGeom>
          <a:solidFill>
            <a:srgbClr val="F2E7D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9" name="Google Shape;1858;p37">
            <a:extLst>
              <a:ext uri="{FF2B5EF4-FFF2-40B4-BE49-F238E27FC236}">
                <a16:creationId xmlns:a16="http://schemas.microsoft.com/office/drawing/2014/main" id="{82E64B3B-839A-2E0B-33B3-5E681AC7EA94}"/>
              </a:ext>
            </a:extLst>
          </p:cNvPr>
          <p:cNvSpPr txBox="1">
            <a:spLocks/>
          </p:cNvSpPr>
          <p:nvPr/>
        </p:nvSpPr>
        <p:spPr>
          <a:xfrm>
            <a:off x="656112" y="331010"/>
            <a:ext cx="10972800" cy="851955"/>
          </a:xfrm>
          <a:prstGeom prst="rect">
            <a:avLst/>
          </a:prstGeom>
        </p:spPr>
        <p:txBody>
          <a:bodyPr spcFirstLastPara="1" vert="horz" wrap="square" lIns="121900" tIns="121900" rIns="121900" bIns="12190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0"/>
              </a:spcBef>
            </a:pPr>
            <a:r>
              <a:rPr lang="en-US" sz="5400" dirty="0">
                <a:ln w="0"/>
                <a:effectLst>
                  <a:outerShdw blurRad="38100" dist="19050" dir="2700000" algn="tl" rotWithShape="0">
                    <a:prstClr val="black">
                      <a:alpha val="40000"/>
                    </a:prstClr>
                  </a:outerShdw>
                </a:effectLst>
                <a:latin typeface="Sitka Heading Semibold" pitchFamily="2" charset="0"/>
                <a:cs typeface="Aldhabi"/>
              </a:rPr>
              <a:t>Labelling and pre-processing</a:t>
            </a:r>
            <a:endParaRPr lang="en-US" sz="5400" dirty="0">
              <a:ln w="0"/>
              <a:effectLst>
                <a:outerShdw blurRad="38100" dist="19050" dir="2700000" algn="tl" rotWithShape="0">
                  <a:schemeClr val="dk1">
                    <a:alpha val="40000"/>
                  </a:schemeClr>
                </a:outerShdw>
              </a:effectLst>
              <a:latin typeface="Sitka Heading Semibold" pitchFamily="2" charset="0"/>
              <a:cs typeface="Aldhabi"/>
            </a:endParaRPr>
          </a:p>
        </p:txBody>
      </p:sp>
      <p:sp>
        <p:nvSpPr>
          <p:cNvPr id="12" name="Oval 11">
            <a:extLst>
              <a:ext uri="{FF2B5EF4-FFF2-40B4-BE49-F238E27FC236}">
                <a16:creationId xmlns:a16="http://schemas.microsoft.com/office/drawing/2014/main" id="{0CEB9453-6E70-680D-D64E-23E41DEFD16D}"/>
              </a:ext>
            </a:extLst>
          </p:cNvPr>
          <p:cNvSpPr/>
          <p:nvPr/>
        </p:nvSpPr>
        <p:spPr>
          <a:xfrm>
            <a:off x="1882629" y="1376955"/>
            <a:ext cx="2931472" cy="723530"/>
          </a:xfrm>
          <a:prstGeom prst="ellipse">
            <a:avLst/>
          </a:prstGeom>
          <a:ln w="28575">
            <a:solidFill>
              <a:srgbClr val="7030A0"/>
            </a:solidFill>
            <a:extLst>
              <a:ext uri="{C807C97D-BFC1-408E-A445-0C87EB9F89A2}">
                <ask:lineSketchStyleProps xmlns:ask="http://schemas.microsoft.com/office/drawing/2018/sketchyshapes" xmlns="" sd="3499211612">
                  <a:custGeom>
                    <a:avLst/>
                    <a:gdLst>
                      <a:gd name="connsiteX0" fmla="*/ 0 w 2931472"/>
                      <a:gd name="connsiteY0" fmla="*/ 361765 h 723530"/>
                      <a:gd name="connsiteX1" fmla="*/ 1465736 w 2931472"/>
                      <a:gd name="connsiteY1" fmla="*/ 0 h 723530"/>
                      <a:gd name="connsiteX2" fmla="*/ 2931472 w 2931472"/>
                      <a:gd name="connsiteY2" fmla="*/ 361765 h 723530"/>
                      <a:gd name="connsiteX3" fmla="*/ 1465736 w 2931472"/>
                      <a:gd name="connsiteY3" fmla="*/ 723530 h 723530"/>
                      <a:gd name="connsiteX4" fmla="*/ 0 w 2931472"/>
                      <a:gd name="connsiteY4" fmla="*/ 361765 h 7235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1472" h="723530" fill="none" extrusionOk="0">
                        <a:moveTo>
                          <a:pt x="0" y="361765"/>
                        </a:moveTo>
                        <a:cubicBezTo>
                          <a:pt x="-77005" y="62996"/>
                          <a:pt x="595238" y="-54632"/>
                          <a:pt x="1465736" y="0"/>
                        </a:cubicBezTo>
                        <a:cubicBezTo>
                          <a:pt x="2299910" y="-28147"/>
                          <a:pt x="2950911" y="183456"/>
                          <a:pt x="2931472" y="361765"/>
                        </a:cubicBezTo>
                        <a:cubicBezTo>
                          <a:pt x="2905060" y="572533"/>
                          <a:pt x="2310567" y="653079"/>
                          <a:pt x="1465736" y="723530"/>
                        </a:cubicBezTo>
                        <a:cubicBezTo>
                          <a:pt x="701196" y="727482"/>
                          <a:pt x="-2903" y="581505"/>
                          <a:pt x="0" y="361765"/>
                        </a:cubicBezTo>
                        <a:close/>
                      </a:path>
                      <a:path w="2931472" h="723530" stroke="0" extrusionOk="0">
                        <a:moveTo>
                          <a:pt x="0" y="361765"/>
                        </a:moveTo>
                        <a:cubicBezTo>
                          <a:pt x="-33095" y="58079"/>
                          <a:pt x="628633" y="2376"/>
                          <a:pt x="1465736" y="0"/>
                        </a:cubicBezTo>
                        <a:cubicBezTo>
                          <a:pt x="2249025" y="36521"/>
                          <a:pt x="2905062" y="134208"/>
                          <a:pt x="2931472" y="361765"/>
                        </a:cubicBezTo>
                        <a:cubicBezTo>
                          <a:pt x="2981943" y="646880"/>
                          <a:pt x="2337878" y="740412"/>
                          <a:pt x="1465736" y="723530"/>
                        </a:cubicBezTo>
                        <a:cubicBezTo>
                          <a:pt x="626169" y="744396"/>
                          <a:pt x="-17620" y="545707"/>
                          <a:pt x="0" y="361765"/>
                        </a:cubicBezTo>
                        <a:close/>
                      </a:path>
                    </a:pathLst>
                  </a:custGeom>
                  <ask:type>
                    <ask:lineSketchFreehand/>
                  </ask:type>
                </ask:lineSketchStyleProps>
              </a:ext>
            </a:extLst>
          </a:ln>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en-US" sz="2000" b="1">
                <a:latin typeface="Fira Sans Extra Condensed"/>
                <a:cs typeface="Calibri"/>
              </a:rPr>
              <a:t>Action Labelling</a:t>
            </a:r>
            <a:endParaRPr lang="en-US" sz="2000"/>
          </a:p>
        </p:txBody>
      </p:sp>
      <p:pic>
        <p:nvPicPr>
          <p:cNvPr id="3" name="Picture 3" descr="Text, letter&#10;&#10;Description automatically generated">
            <a:extLst>
              <a:ext uri="{FF2B5EF4-FFF2-40B4-BE49-F238E27FC236}">
                <a16:creationId xmlns:a16="http://schemas.microsoft.com/office/drawing/2014/main" id="{D492345D-9E58-9A28-CCE7-6890C5505F17}"/>
              </a:ext>
            </a:extLst>
          </p:cNvPr>
          <p:cNvPicPr>
            <a:picLocks noChangeAspect="1"/>
          </p:cNvPicPr>
          <p:nvPr/>
        </p:nvPicPr>
        <p:blipFill>
          <a:blip r:embed="rId2"/>
          <a:stretch>
            <a:fillRect/>
          </a:stretch>
        </p:blipFill>
        <p:spPr>
          <a:xfrm>
            <a:off x="6711100" y="1334171"/>
            <a:ext cx="1345977" cy="2774055"/>
          </a:xfrm>
          <a:prstGeom prst="rect">
            <a:avLst/>
          </a:prstGeom>
        </p:spPr>
      </p:pic>
      <p:pic>
        <p:nvPicPr>
          <p:cNvPr id="4" name="Picture 13" descr="Text, letter&#10;&#10;Description automatically generated">
            <a:extLst>
              <a:ext uri="{FF2B5EF4-FFF2-40B4-BE49-F238E27FC236}">
                <a16:creationId xmlns:a16="http://schemas.microsoft.com/office/drawing/2014/main" id="{2CF63968-8E43-DC68-4ADC-A3BF54B56083}"/>
              </a:ext>
            </a:extLst>
          </p:cNvPr>
          <p:cNvPicPr>
            <a:picLocks noChangeAspect="1"/>
          </p:cNvPicPr>
          <p:nvPr/>
        </p:nvPicPr>
        <p:blipFill>
          <a:blip r:embed="rId3"/>
          <a:stretch>
            <a:fillRect/>
          </a:stretch>
        </p:blipFill>
        <p:spPr>
          <a:xfrm>
            <a:off x="8056004" y="1509241"/>
            <a:ext cx="1351746" cy="2410765"/>
          </a:xfrm>
          <a:prstGeom prst="rect">
            <a:avLst/>
          </a:prstGeom>
        </p:spPr>
      </p:pic>
      <p:pic>
        <p:nvPicPr>
          <p:cNvPr id="14" name="Picture 15" descr="Text, letter&#10;&#10;Description automatically generated">
            <a:extLst>
              <a:ext uri="{FF2B5EF4-FFF2-40B4-BE49-F238E27FC236}">
                <a16:creationId xmlns:a16="http://schemas.microsoft.com/office/drawing/2014/main" id="{D73D1889-0022-9C67-81BF-84606667E281}"/>
              </a:ext>
            </a:extLst>
          </p:cNvPr>
          <p:cNvPicPr>
            <a:picLocks noChangeAspect="1"/>
          </p:cNvPicPr>
          <p:nvPr/>
        </p:nvPicPr>
        <p:blipFill>
          <a:blip r:embed="rId4"/>
          <a:stretch>
            <a:fillRect/>
          </a:stretch>
        </p:blipFill>
        <p:spPr>
          <a:xfrm>
            <a:off x="9304316" y="1405273"/>
            <a:ext cx="1348527" cy="2535127"/>
          </a:xfrm>
          <a:prstGeom prst="rect">
            <a:avLst/>
          </a:prstGeom>
        </p:spPr>
      </p:pic>
      <p:sp>
        <p:nvSpPr>
          <p:cNvPr id="16" name="TextBox 15">
            <a:extLst>
              <a:ext uri="{FF2B5EF4-FFF2-40B4-BE49-F238E27FC236}">
                <a16:creationId xmlns:a16="http://schemas.microsoft.com/office/drawing/2014/main" id="{30637183-0D6E-1AD7-06E7-9B558A998F63}"/>
              </a:ext>
            </a:extLst>
          </p:cNvPr>
          <p:cNvSpPr txBox="1"/>
          <p:nvPr/>
        </p:nvSpPr>
        <p:spPr>
          <a:xfrm>
            <a:off x="7096260" y="3865809"/>
            <a:ext cx="3269087" cy="50013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endParaRPr lang="en-US" sz="1600">
              <a:latin typeface="Times New Roman"/>
              <a:cs typeface="Times New Roman"/>
            </a:endParaRPr>
          </a:p>
          <a:p>
            <a:pPr algn="ctr"/>
            <a:r>
              <a:rPr lang="en-US" sz="1050" i="1">
                <a:solidFill>
                  <a:srgbClr val="44546A"/>
                </a:solidFill>
                <a:latin typeface="Times New Roman"/>
                <a:cs typeface="Segoe UI"/>
              </a:rPr>
              <a:t>Figure 5: SL Gestures Labels with numerical values</a:t>
            </a:r>
            <a:r>
              <a:rPr lang="en-US" sz="1050" i="1">
                <a:solidFill>
                  <a:srgbClr val="44546A"/>
                </a:solidFill>
                <a:latin typeface="Times New Roman"/>
                <a:cs typeface="Times New Roman"/>
              </a:rPr>
              <a:t> </a:t>
            </a:r>
          </a:p>
        </p:txBody>
      </p:sp>
      <p:pic>
        <p:nvPicPr>
          <p:cNvPr id="17" name="Picture 17" descr="Text&#10;&#10;Description automatically generated">
            <a:extLst>
              <a:ext uri="{FF2B5EF4-FFF2-40B4-BE49-F238E27FC236}">
                <a16:creationId xmlns:a16="http://schemas.microsoft.com/office/drawing/2014/main" id="{3AADCAB7-CB66-34E1-E292-F9CAD22E59BF}"/>
              </a:ext>
            </a:extLst>
          </p:cNvPr>
          <p:cNvPicPr>
            <a:picLocks noChangeAspect="1"/>
          </p:cNvPicPr>
          <p:nvPr/>
        </p:nvPicPr>
        <p:blipFill>
          <a:blip r:embed="rId5"/>
          <a:stretch>
            <a:fillRect/>
          </a:stretch>
        </p:blipFill>
        <p:spPr>
          <a:xfrm>
            <a:off x="5604458" y="4251567"/>
            <a:ext cx="5930720" cy="2604896"/>
          </a:xfrm>
          <a:prstGeom prst="rect">
            <a:avLst/>
          </a:prstGeom>
        </p:spPr>
      </p:pic>
      <p:sp>
        <p:nvSpPr>
          <p:cNvPr id="19" name="Oval 18">
            <a:extLst>
              <a:ext uri="{FF2B5EF4-FFF2-40B4-BE49-F238E27FC236}">
                <a16:creationId xmlns:a16="http://schemas.microsoft.com/office/drawing/2014/main" id="{47B620A9-C587-9137-D0D6-E9AAF2FC8E42}"/>
              </a:ext>
            </a:extLst>
          </p:cNvPr>
          <p:cNvSpPr/>
          <p:nvPr/>
        </p:nvSpPr>
        <p:spPr>
          <a:xfrm>
            <a:off x="2957804" y="4860984"/>
            <a:ext cx="2725620" cy="1060233"/>
          </a:xfrm>
          <a:prstGeom prst="ellipse">
            <a:avLst/>
          </a:prstGeom>
          <a:ln w="28575">
            <a:solidFill>
              <a:srgbClr val="7030A0"/>
            </a:solidFill>
            <a:extLst>
              <a:ext uri="{C807C97D-BFC1-408E-A445-0C87EB9F89A2}">
                <ask:lineSketchStyleProps xmlns:ask="http://schemas.microsoft.com/office/drawing/2018/sketchyshapes" xmlns="" sd="3499211612">
                  <a:custGeom>
                    <a:avLst/>
                    <a:gdLst>
                      <a:gd name="connsiteX0" fmla="*/ 0 w 3017333"/>
                      <a:gd name="connsiteY0" fmla="*/ 372498 h 744995"/>
                      <a:gd name="connsiteX1" fmla="*/ 1508667 w 3017333"/>
                      <a:gd name="connsiteY1" fmla="*/ 0 h 744995"/>
                      <a:gd name="connsiteX2" fmla="*/ 3017334 w 3017333"/>
                      <a:gd name="connsiteY2" fmla="*/ 372498 h 744995"/>
                      <a:gd name="connsiteX3" fmla="*/ 1508667 w 3017333"/>
                      <a:gd name="connsiteY3" fmla="*/ 744996 h 744995"/>
                      <a:gd name="connsiteX4" fmla="*/ 0 w 3017333"/>
                      <a:gd name="connsiteY4" fmla="*/ 372498 h 744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7333" h="744995" fill="none" extrusionOk="0">
                        <a:moveTo>
                          <a:pt x="0" y="372498"/>
                        </a:moveTo>
                        <a:cubicBezTo>
                          <a:pt x="-73502" y="72303"/>
                          <a:pt x="596638" y="-70594"/>
                          <a:pt x="1508667" y="0"/>
                        </a:cubicBezTo>
                        <a:cubicBezTo>
                          <a:pt x="2355308" y="-15319"/>
                          <a:pt x="3048895" y="201661"/>
                          <a:pt x="3017334" y="372498"/>
                        </a:cubicBezTo>
                        <a:cubicBezTo>
                          <a:pt x="2961576" y="601383"/>
                          <a:pt x="2351989" y="724838"/>
                          <a:pt x="1508667" y="744996"/>
                        </a:cubicBezTo>
                        <a:cubicBezTo>
                          <a:pt x="689009" y="746187"/>
                          <a:pt x="-4032" y="605923"/>
                          <a:pt x="0" y="372498"/>
                        </a:cubicBezTo>
                        <a:close/>
                      </a:path>
                      <a:path w="3017333" h="744995" stroke="0" extrusionOk="0">
                        <a:moveTo>
                          <a:pt x="0" y="372498"/>
                        </a:moveTo>
                        <a:cubicBezTo>
                          <a:pt x="-45604" y="23616"/>
                          <a:pt x="650772" y="2125"/>
                          <a:pt x="1508667" y="0"/>
                        </a:cubicBezTo>
                        <a:cubicBezTo>
                          <a:pt x="2333460" y="11731"/>
                          <a:pt x="3000339" y="148909"/>
                          <a:pt x="3017334" y="372498"/>
                        </a:cubicBezTo>
                        <a:cubicBezTo>
                          <a:pt x="3086017" y="694326"/>
                          <a:pt x="2425483" y="767529"/>
                          <a:pt x="1508667" y="744996"/>
                        </a:cubicBezTo>
                        <a:cubicBezTo>
                          <a:pt x="639643" y="769851"/>
                          <a:pt x="-35593" y="546196"/>
                          <a:pt x="0" y="372498"/>
                        </a:cubicBezTo>
                        <a:close/>
                      </a:path>
                    </a:pathLst>
                  </a:custGeom>
                  <ask:type>
                    <ask:lineSketchFreehand/>
                  </ask:type>
                </ask:lineSketchStyleProps>
              </a:ext>
            </a:extLst>
          </a:ln>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en-US" sz="2000" b="1" dirty="0">
                <a:latin typeface="Fira Sans Extra Condensed"/>
                <a:cs typeface="Calibri"/>
              </a:rPr>
              <a:t>Sequence Loading in Data path</a:t>
            </a:r>
            <a:endParaRPr lang="en-US" sz="2000" dirty="0"/>
          </a:p>
        </p:txBody>
      </p:sp>
    </p:spTree>
    <p:extLst>
      <p:ext uri="{BB962C8B-B14F-4D97-AF65-F5344CB8AC3E}">
        <p14:creationId xmlns:p14="http://schemas.microsoft.com/office/powerpoint/2010/main" val="19744423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Google Shape;1857;p37">
            <a:extLst>
              <a:ext uri="{FF2B5EF4-FFF2-40B4-BE49-F238E27FC236}">
                <a16:creationId xmlns:a16="http://schemas.microsoft.com/office/drawing/2014/main" id="{6E2ABC75-C83B-CCDF-380E-78DBBD3FEDEC}"/>
              </a:ext>
            </a:extLst>
          </p:cNvPr>
          <p:cNvSpPr/>
          <p:nvPr/>
        </p:nvSpPr>
        <p:spPr>
          <a:xfrm>
            <a:off x="900820" y="1713523"/>
            <a:ext cx="4746508" cy="3132769"/>
          </a:xfrm>
          <a:prstGeom prst="rect">
            <a:avLst/>
          </a:prstGeom>
          <a:solidFill>
            <a:srgbClr val="E4EA27">
              <a:alpha val="12549"/>
            </a:srgbClr>
          </a:solidFill>
          <a:ln>
            <a:noFill/>
          </a:ln>
        </p:spPr>
        <p:txBody>
          <a:bodyPr spcFirstLastPara="1" wrap="square" lIns="121900" tIns="121900" rIns="121900" bIns="121900" anchor="ctr" anchorCtr="0">
            <a:noAutofit/>
          </a:bodyPr>
          <a:lstStyle/>
          <a:p>
            <a:pPr marL="171450" indent="-171450">
              <a:buFont typeface="Arial"/>
              <a:buChar char="•"/>
            </a:pPr>
            <a:endParaRPr lang="en-US" sz="2000">
              <a:latin typeface="Calibri"/>
              <a:cs typeface="Times New Roman"/>
            </a:endParaRPr>
          </a:p>
          <a:p>
            <a:pPr marL="171450" indent="-171450">
              <a:buFont typeface="Arial"/>
              <a:buChar char="•"/>
            </a:pPr>
            <a:endParaRPr lang="en-US" sz="2000">
              <a:latin typeface="Calibri"/>
              <a:cs typeface="Times New Roman"/>
            </a:endParaRPr>
          </a:p>
          <a:p>
            <a:pPr marL="171450" indent="-171450">
              <a:buFont typeface="Arial"/>
              <a:buChar char="•"/>
            </a:pPr>
            <a:endParaRPr lang="en-US" sz="2000">
              <a:latin typeface="Calibri"/>
              <a:cs typeface="Times New Roman"/>
            </a:endParaRPr>
          </a:p>
          <a:p>
            <a:pPr marL="171450" indent="-171450">
              <a:buFont typeface="Arial"/>
              <a:buChar char="•"/>
            </a:pPr>
            <a:r>
              <a:rPr lang="en-US" sz="2000" dirty="0">
                <a:latin typeface="Calibri"/>
                <a:cs typeface="Times New Roman"/>
              </a:rPr>
              <a:t>We</a:t>
            </a:r>
            <a:r>
              <a:rPr lang="en-US" sz="2000" dirty="0">
                <a:latin typeface="Calibri"/>
                <a:ea typeface="Calibri"/>
                <a:cs typeface="Times New Roman"/>
              </a:rPr>
              <a:t> used </a:t>
            </a:r>
            <a:r>
              <a:rPr lang="en-US" sz="2000" b="1" dirty="0" err="1">
                <a:latin typeface="Calibri"/>
                <a:ea typeface="Calibri"/>
                <a:cs typeface="Times New Roman"/>
              </a:rPr>
              <a:t>train_test_split</a:t>
            </a:r>
            <a:r>
              <a:rPr lang="en-US" sz="2000" dirty="0">
                <a:latin typeface="Calibri"/>
                <a:ea typeface="Calibri"/>
                <a:cs typeface="Times New Roman"/>
              </a:rPr>
              <a:t> function from the </a:t>
            </a:r>
            <a:r>
              <a:rPr lang="en-US" sz="2000" b="1" dirty="0" err="1">
                <a:latin typeface="Calibri"/>
                <a:ea typeface="Calibri"/>
                <a:cs typeface="Times New Roman"/>
              </a:rPr>
              <a:t>model_selection</a:t>
            </a:r>
            <a:r>
              <a:rPr lang="en-US" sz="2000" b="1" dirty="0">
                <a:latin typeface="Calibri"/>
                <a:ea typeface="Calibri"/>
                <a:cs typeface="Times New Roman"/>
              </a:rPr>
              <a:t> </a:t>
            </a:r>
            <a:r>
              <a:rPr lang="en-US" sz="2000" dirty="0">
                <a:latin typeface="Calibri"/>
                <a:ea typeface="Calibri"/>
                <a:cs typeface="Times New Roman"/>
              </a:rPr>
              <a:t>module of the </a:t>
            </a:r>
            <a:r>
              <a:rPr lang="en-US" sz="2000" b="1" dirty="0">
                <a:latin typeface="Calibri"/>
                <a:ea typeface="Calibri"/>
                <a:cs typeface="Times New Roman"/>
              </a:rPr>
              <a:t>scikit-learn</a:t>
            </a:r>
            <a:r>
              <a:rPr lang="en-US" sz="2000" dirty="0">
                <a:latin typeface="Calibri"/>
                <a:ea typeface="Calibri"/>
                <a:cs typeface="Times New Roman"/>
              </a:rPr>
              <a:t> library</a:t>
            </a:r>
          </a:p>
          <a:p>
            <a:pPr marL="171450" indent="-171450">
              <a:buFont typeface="Arial"/>
              <a:buChar char="•"/>
            </a:pPr>
            <a:r>
              <a:rPr lang="en-US" sz="2000" b="1" dirty="0">
                <a:latin typeface="Calibri"/>
                <a:ea typeface="Calibri"/>
                <a:cs typeface="Times New Roman"/>
              </a:rPr>
              <a:t>Test size</a:t>
            </a:r>
            <a:r>
              <a:rPr lang="en-US" sz="2000" dirty="0">
                <a:latin typeface="Calibri"/>
                <a:ea typeface="Calibri"/>
                <a:cs typeface="Times New Roman"/>
              </a:rPr>
              <a:t> is set as</a:t>
            </a:r>
            <a:r>
              <a:rPr lang="en-US" sz="2000" b="1" dirty="0">
                <a:latin typeface="Calibri"/>
                <a:ea typeface="Calibri"/>
                <a:cs typeface="Times New Roman"/>
              </a:rPr>
              <a:t> 0.2 </a:t>
            </a:r>
            <a:r>
              <a:rPr lang="en-US" sz="2000" dirty="0">
                <a:latin typeface="Calibri"/>
                <a:ea typeface="Calibri"/>
                <a:cs typeface="Times New Roman"/>
              </a:rPr>
              <a:t>(</a:t>
            </a:r>
            <a:r>
              <a:rPr lang="en-US" sz="2000" b="1" dirty="0">
                <a:latin typeface="Calibri"/>
                <a:ea typeface="Calibri"/>
                <a:cs typeface="Times New Roman"/>
              </a:rPr>
              <a:t>70% </a:t>
            </a:r>
            <a:r>
              <a:rPr lang="en-US" sz="2000" dirty="0">
                <a:latin typeface="Calibri"/>
                <a:ea typeface="Calibri"/>
                <a:cs typeface="Times New Roman"/>
              </a:rPr>
              <a:t>datasets for training and</a:t>
            </a:r>
            <a:r>
              <a:rPr lang="en-US" sz="2000" b="1" dirty="0">
                <a:latin typeface="Calibri"/>
                <a:ea typeface="Calibri"/>
                <a:cs typeface="Times New Roman"/>
              </a:rPr>
              <a:t> 20% </a:t>
            </a:r>
            <a:r>
              <a:rPr lang="en-US" sz="2000" dirty="0">
                <a:latin typeface="Calibri"/>
                <a:ea typeface="Calibri"/>
                <a:cs typeface="Times New Roman"/>
              </a:rPr>
              <a:t>for Testing)</a:t>
            </a:r>
          </a:p>
          <a:p>
            <a:pPr marL="171450" indent="-171450">
              <a:buFont typeface="Arial"/>
              <a:buChar char="•"/>
            </a:pPr>
            <a:r>
              <a:rPr lang="en-US" sz="2000" dirty="0">
                <a:ea typeface="Calibri"/>
                <a:cs typeface="Times New Roman"/>
              </a:rPr>
              <a:t>Set </a:t>
            </a:r>
            <a:r>
              <a:rPr lang="en-US" sz="2000" b="1" dirty="0">
                <a:ea typeface="Calibri"/>
                <a:cs typeface="Times New Roman"/>
              </a:rPr>
              <a:t>random seed to 42</a:t>
            </a:r>
            <a:r>
              <a:rPr lang="en-US" sz="2000" dirty="0">
                <a:ea typeface="Calibri"/>
                <a:cs typeface="Times New Roman"/>
              </a:rPr>
              <a:t> (to ensure reproducibility of the split)</a:t>
            </a:r>
          </a:p>
          <a:p>
            <a:pPr marL="171450" indent="-171450">
              <a:buFont typeface="Arial,Sans-Serif"/>
              <a:buChar char="•"/>
            </a:pPr>
            <a:endParaRPr lang="en-US" sz="2000" b="1">
              <a:ea typeface="Calibri" panose="020F0502020204030204"/>
              <a:cs typeface="Times New Roman"/>
            </a:endParaRPr>
          </a:p>
        </p:txBody>
      </p:sp>
      <p:sp>
        <p:nvSpPr>
          <p:cNvPr id="2" name="Slide Number Placeholder 1">
            <a:extLst>
              <a:ext uri="{FF2B5EF4-FFF2-40B4-BE49-F238E27FC236}">
                <a16:creationId xmlns:a16="http://schemas.microsoft.com/office/drawing/2014/main" id="{1DA4CB0F-242F-E641-BCBA-B6576BFB3222}"/>
              </a:ext>
            </a:extLst>
          </p:cNvPr>
          <p:cNvSpPr>
            <a:spLocks noGrp="1"/>
          </p:cNvSpPr>
          <p:nvPr>
            <p:ph type="sldNum" sz="quarter" idx="12"/>
          </p:nvPr>
        </p:nvSpPr>
        <p:spPr>
          <a:xfrm>
            <a:off x="11628912" y="6306869"/>
            <a:ext cx="2743200" cy="365125"/>
          </a:xfrm>
        </p:spPr>
        <p:txBody>
          <a:bodyPr/>
          <a:lstStyle/>
          <a:p>
            <a:fld id="{34890245-0C72-48F7-8DB1-DCE3922DE6C5}" type="slidenum">
              <a:rPr lang="ar-BH" smtClean="0"/>
              <a:t>15</a:t>
            </a:fld>
            <a:endParaRPr lang="ar-BH"/>
          </a:p>
        </p:txBody>
      </p:sp>
      <p:sp>
        <p:nvSpPr>
          <p:cNvPr id="12" name="Oval 11">
            <a:extLst>
              <a:ext uri="{FF2B5EF4-FFF2-40B4-BE49-F238E27FC236}">
                <a16:creationId xmlns:a16="http://schemas.microsoft.com/office/drawing/2014/main" id="{0CEB9453-6E70-680D-D64E-23E41DEFD16D}"/>
              </a:ext>
            </a:extLst>
          </p:cNvPr>
          <p:cNvSpPr/>
          <p:nvPr/>
        </p:nvSpPr>
        <p:spPr>
          <a:xfrm>
            <a:off x="1680996" y="1257467"/>
            <a:ext cx="3186155" cy="980287"/>
          </a:xfrm>
          <a:prstGeom prst="ellipse">
            <a:avLst/>
          </a:prstGeom>
          <a:ln w="28575">
            <a:solidFill>
              <a:srgbClr val="7030A0"/>
            </a:solidFill>
            <a:extLst>
              <a:ext uri="{C807C97D-BFC1-408E-A445-0C87EB9F89A2}">
                <ask:lineSketchStyleProps xmlns:ask="http://schemas.microsoft.com/office/drawing/2018/sketchyshapes" xmlns="" sd="3499211612">
                  <a:custGeom>
                    <a:avLst/>
                    <a:gdLst>
                      <a:gd name="connsiteX0" fmla="*/ 0 w 2931472"/>
                      <a:gd name="connsiteY0" fmla="*/ 401350 h 802699"/>
                      <a:gd name="connsiteX1" fmla="*/ 1465736 w 2931472"/>
                      <a:gd name="connsiteY1" fmla="*/ 0 h 802699"/>
                      <a:gd name="connsiteX2" fmla="*/ 2931472 w 2931472"/>
                      <a:gd name="connsiteY2" fmla="*/ 401350 h 802699"/>
                      <a:gd name="connsiteX3" fmla="*/ 1465736 w 2931472"/>
                      <a:gd name="connsiteY3" fmla="*/ 802700 h 802699"/>
                      <a:gd name="connsiteX4" fmla="*/ 0 w 2931472"/>
                      <a:gd name="connsiteY4" fmla="*/ 401350 h 8026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1472" h="802699" fill="none" extrusionOk="0">
                        <a:moveTo>
                          <a:pt x="0" y="401350"/>
                        </a:moveTo>
                        <a:cubicBezTo>
                          <a:pt x="-97575" y="54281"/>
                          <a:pt x="626044" y="-27039"/>
                          <a:pt x="1465736" y="0"/>
                        </a:cubicBezTo>
                        <a:cubicBezTo>
                          <a:pt x="2291883" y="-18989"/>
                          <a:pt x="2947920" y="197872"/>
                          <a:pt x="2931472" y="401350"/>
                        </a:cubicBezTo>
                        <a:cubicBezTo>
                          <a:pt x="2836630" y="662404"/>
                          <a:pt x="2307475" y="738416"/>
                          <a:pt x="1465736" y="802700"/>
                        </a:cubicBezTo>
                        <a:cubicBezTo>
                          <a:pt x="675992" y="804437"/>
                          <a:pt x="-6427" y="667156"/>
                          <a:pt x="0" y="401350"/>
                        </a:cubicBezTo>
                        <a:close/>
                      </a:path>
                      <a:path w="2931472" h="802699" stroke="0" extrusionOk="0">
                        <a:moveTo>
                          <a:pt x="0" y="401350"/>
                        </a:moveTo>
                        <a:cubicBezTo>
                          <a:pt x="-36017" y="66630"/>
                          <a:pt x="602515" y="4625"/>
                          <a:pt x="1465736" y="0"/>
                        </a:cubicBezTo>
                        <a:cubicBezTo>
                          <a:pt x="2248930" y="36654"/>
                          <a:pt x="2897155" y="143619"/>
                          <a:pt x="2931472" y="401350"/>
                        </a:cubicBezTo>
                        <a:cubicBezTo>
                          <a:pt x="3000976" y="740501"/>
                          <a:pt x="2326652" y="816557"/>
                          <a:pt x="1465736" y="802700"/>
                        </a:cubicBezTo>
                        <a:cubicBezTo>
                          <a:pt x="641978" y="812593"/>
                          <a:pt x="-24472" y="600989"/>
                          <a:pt x="0" y="401350"/>
                        </a:cubicBezTo>
                        <a:close/>
                      </a:path>
                    </a:pathLst>
                  </a:custGeom>
                  <ask:type>
                    <ask:lineSketchFreehand/>
                  </ask:type>
                </ask:lineSketchStyleProps>
              </a:ext>
            </a:extLst>
          </a:ln>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en-US" sz="2000" b="1" dirty="0">
                <a:latin typeface="Fira Sans Extra Condensed"/>
                <a:cs typeface="Times New Roman"/>
              </a:rPr>
              <a:t>Splitting Data for Training Models</a:t>
            </a:r>
          </a:p>
        </p:txBody>
      </p:sp>
      <p:pic>
        <p:nvPicPr>
          <p:cNvPr id="5" name="Picture 5" descr="Text&#10;&#10;Description automatically generated">
            <a:extLst>
              <a:ext uri="{FF2B5EF4-FFF2-40B4-BE49-F238E27FC236}">
                <a16:creationId xmlns:a16="http://schemas.microsoft.com/office/drawing/2014/main" id="{69BDED02-7454-CD46-C8BF-22C9BEC48F81}"/>
              </a:ext>
            </a:extLst>
          </p:cNvPr>
          <p:cNvPicPr>
            <a:picLocks noChangeAspect="1"/>
          </p:cNvPicPr>
          <p:nvPr/>
        </p:nvPicPr>
        <p:blipFill>
          <a:blip r:embed="rId2"/>
          <a:stretch>
            <a:fillRect/>
          </a:stretch>
        </p:blipFill>
        <p:spPr>
          <a:xfrm>
            <a:off x="5961413" y="1530378"/>
            <a:ext cx="5632861" cy="3074826"/>
          </a:xfrm>
          <a:prstGeom prst="rect">
            <a:avLst/>
          </a:prstGeom>
        </p:spPr>
      </p:pic>
      <p:pic>
        <p:nvPicPr>
          <p:cNvPr id="6" name="Picture 9" descr="Text&#10;&#10;Description automatically generated">
            <a:extLst>
              <a:ext uri="{FF2B5EF4-FFF2-40B4-BE49-F238E27FC236}">
                <a16:creationId xmlns:a16="http://schemas.microsoft.com/office/drawing/2014/main" id="{9C792897-27B2-00AF-19EC-937F13498C0A}"/>
              </a:ext>
            </a:extLst>
          </p:cNvPr>
          <p:cNvPicPr>
            <a:picLocks noChangeAspect="1"/>
          </p:cNvPicPr>
          <p:nvPr/>
        </p:nvPicPr>
        <p:blipFill>
          <a:blip r:embed="rId3"/>
          <a:stretch>
            <a:fillRect/>
          </a:stretch>
        </p:blipFill>
        <p:spPr>
          <a:xfrm>
            <a:off x="5545777" y="4332572"/>
            <a:ext cx="6187045" cy="2438282"/>
          </a:xfrm>
          <a:prstGeom prst="rect">
            <a:avLst/>
          </a:prstGeom>
        </p:spPr>
      </p:pic>
      <p:sp>
        <p:nvSpPr>
          <p:cNvPr id="11" name="Oval 10">
            <a:extLst>
              <a:ext uri="{FF2B5EF4-FFF2-40B4-BE49-F238E27FC236}">
                <a16:creationId xmlns:a16="http://schemas.microsoft.com/office/drawing/2014/main" id="{E90244DC-EE46-2AFA-2619-9D6D2AAD8FAD}"/>
              </a:ext>
            </a:extLst>
          </p:cNvPr>
          <p:cNvSpPr/>
          <p:nvPr/>
        </p:nvSpPr>
        <p:spPr>
          <a:xfrm>
            <a:off x="2943182" y="5176222"/>
            <a:ext cx="3017333" cy="744995"/>
          </a:xfrm>
          <a:prstGeom prst="ellipse">
            <a:avLst/>
          </a:prstGeom>
          <a:ln w="28575">
            <a:solidFill>
              <a:srgbClr val="7030A0"/>
            </a:solidFill>
            <a:extLst>
              <a:ext uri="{C807C97D-BFC1-408E-A445-0C87EB9F89A2}">
                <ask:lineSketchStyleProps xmlns:ask="http://schemas.microsoft.com/office/drawing/2018/sketchyshapes" xmlns="" sd="3499211612">
                  <a:custGeom>
                    <a:avLst/>
                    <a:gdLst>
                      <a:gd name="connsiteX0" fmla="*/ 0 w 3017333"/>
                      <a:gd name="connsiteY0" fmla="*/ 372498 h 744995"/>
                      <a:gd name="connsiteX1" fmla="*/ 1508667 w 3017333"/>
                      <a:gd name="connsiteY1" fmla="*/ 0 h 744995"/>
                      <a:gd name="connsiteX2" fmla="*/ 3017334 w 3017333"/>
                      <a:gd name="connsiteY2" fmla="*/ 372498 h 744995"/>
                      <a:gd name="connsiteX3" fmla="*/ 1508667 w 3017333"/>
                      <a:gd name="connsiteY3" fmla="*/ 744996 h 744995"/>
                      <a:gd name="connsiteX4" fmla="*/ 0 w 3017333"/>
                      <a:gd name="connsiteY4" fmla="*/ 372498 h 744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7333" h="744995" fill="none" extrusionOk="0">
                        <a:moveTo>
                          <a:pt x="0" y="372498"/>
                        </a:moveTo>
                        <a:cubicBezTo>
                          <a:pt x="-73502" y="72303"/>
                          <a:pt x="596638" y="-70594"/>
                          <a:pt x="1508667" y="0"/>
                        </a:cubicBezTo>
                        <a:cubicBezTo>
                          <a:pt x="2355308" y="-15319"/>
                          <a:pt x="3048895" y="201661"/>
                          <a:pt x="3017334" y="372498"/>
                        </a:cubicBezTo>
                        <a:cubicBezTo>
                          <a:pt x="2961576" y="601383"/>
                          <a:pt x="2351989" y="724838"/>
                          <a:pt x="1508667" y="744996"/>
                        </a:cubicBezTo>
                        <a:cubicBezTo>
                          <a:pt x="689009" y="746187"/>
                          <a:pt x="-4032" y="605923"/>
                          <a:pt x="0" y="372498"/>
                        </a:cubicBezTo>
                        <a:close/>
                      </a:path>
                      <a:path w="3017333" h="744995" stroke="0" extrusionOk="0">
                        <a:moveTo>
                          <a:pt x="0" y="372498"/>
                        </a:moveTo>
                        <a:cubicBezTo>
                          <a:pt x="-45604" y="23616"/>
                          <a:pt x="650772" y="2125"/>
                          <a:pt x="1508667" y="0"/>
                        </a:cubicBezTo>
                        <a:cubicBezTo>
                          <a:pt x="2333460" y="11731"/>
                          <a:pt x="3000339" y="148909"/>
                          <a:pt x="3017334" y="372498"/>
                        </a:cubicBezTo>
                        <a:cubicBezTo>
                          <a:pt x="3086017" y="694326"/>
                          <a:pt x="2425483" y="767529"/>
                          <a:pt x="1508667" y="744996"/>
                        </a:cubicBezTo>
                        <a:cubicBezTo>
                          <a:pt x="639643" y="769851"/>
                          <a:pt x="-35593" y="546196"/>
                          <a:pt x="0" y="372498"/>
                        </a:cubicBezTo>
                        <a:close/>
                      </a:path>
                    </a:pathLst>
                  </a:custGeom>
                  <ask:type>
                    <ask:lineSketchFreehand/>
                  </ask:type>
                </ask:lineSketchStyleProps>
              </a:ext>
            </a:extLst>
          </a:ln>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en-US" sz="2000" b="1" dirty="0">
                <a:latin typeface="Fira Sans Extra Condensed"/>
                <a:cs typeface="Calibri"/>
              </a:rPr>
              <a:t>Data Standardization</a:t>
            </a:r>
            <a:endParaRPr lang="en-US" sz="2000" dirty="0"/>
          </a:p>
        </p:txBody>
      </p:sp>
      <p:sp>
        <p:nvSpPr>
          <p:cNvPr id="10" name="Google Shape;2273;p44">
            <a:extLst>
              <a:ext uri="{FF2B5EF4-FFF2-40B4-BE49-F238E27FC236}">
                <a16:creationId xmlns:a16="http://schemas.microsoft.com/office/drawing/2014/main" id="{BC1A5BFD-3206-913A-0218-88D4BEAFD0C8}"/>
              </a:ext>
            </a:extLst>
          </p:cNvPr>
          <p:cNvSpPr/>
          <p:nvPr/>
        </p:nvSpPr>
        <p:spPr>
          <a:xfrm>
            <a:off x="1624495" y="279423"/>
            <a:ext cx="9013372" cy="937630"/>
          </a:xfrm>
          <a:prstGeom prst="roundRect">
            <a:avLst>
              <a:gd name="adj" fmla="val 50000"/>
            </a:avLst>
          </a:prstGeom>
          <a:solidFill>
            <a:srgbClr val="F2E7D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3" name="Google Shape;1858;p37">
            <a:extLst>
              <a:ext uri="{FF2B5EF4-FFF2-40B4-BE49-F238E27FC236}">
                <a16:creationId xmlns:a16="http://schemas.microsoft.com/office/drawing/2014/main" id="{82E64B3B-839A-2E0B-33B3-5E681AC7EA94}"/>
              </a:ext>
            </a:extLst>
          </p:cNvPr>
          <p:cNvSpPr txBox="1">
            <a:spLocks/>
          </p:cNvSpPr>
          <p:nvPr/>
        </p:nvSpPr>
        <p:spPr>
          <a:xfrm>
            <a:off x="656112" y="331010"/>
            <a:ext cx="10972800" cy="851955"/>
          </a:xfrm>
          <a:prstGeom prst="rect">
            <a:avLst/>
          </a:prstGeom>
        </p:spPr>
        <p:txBody>
          <a:bodyPr spcFirstLastPara="1" vert="horz" wrap="square" lIns="121900" tIns="121900" rIns="121900" bIns="12190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0"/>
              </a:spcBef>
            </a:pPr>
            <a:r>
              <a:rPr lang="en-US" sz="5400" dirty="0">
                <a:ln w="0"/>
                <a:effectLst>
                  <a:outerShdw blurRad="38100" dist="19050" dir="2700000" algn="tl" rotWithShape="0">
                    <a:prstClr val="black">
                      <a:alpha val="40000"/>
                    </a:prstClr>
                  </a:outerShdw>
                </a:effectLst>
                <a:latin typeface="Sitka Heading Semibold" pitchFamily="2" charset="0"/>
                <a:cs typeface="Aldhabi"/>
              </a:rPr>
              <a:t>Labelling and pre-processing</a:t>
            </a:r>
            <a:endParaRPr lang="en-US" sz="5400" dirty="0">
              <a:ln w="0"/>
              <a:effectLst>
                <a:outerShdw blurRad="38100" dist="19050" dir="2700000" algn="tl" rotWithShape="0">
                  <a:schemeClr val="dk1">
                    <a:alpha val="40000"/>
                  </a:schemeClr>
                </a:outerShdw>
              </a:effectLst>
              <a:latin typeface="Sitka Heading Semibold" pitchFamily="2" charset="0"/>
              <a:cs typeface="Aldhabi"/>
            </a:endParaRPr>
          </a:p>
        </p:txBody>
      </p:sp>
    </p:spTree>
    <p:extLst>
      <p:ext uri="{BB962C8B-B14F-4D97-AF65-F5344CB8AC3E}">
        <p14:creationId xmlns:p14="http://schemas.microsoft.com/office/powerpoint/2010/main" val="14585677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79FCEED-7C41-3241-97E5-FD33CF58F7CB}"/>
              </a:ext>
            </a:extLst>
          </p:cNvPr>
          <p:cNvSpPr>
            <a:spLocks noGrp="1"/>
          </p:cNvSpPr>
          <p:nvPr>
            <p:ph type="sldNum" sz="quarter" idx="12"/>
          </p:nvPr>
        </p:nvSpPr>
        <p:spPr>
          <a:xfrm>
            <a:off x="11658600" y="6336558"/>
            <a:ext cx="2743200" cy="365125"/>
          </a:xfrm>
        </p:spPr>
        <p:txBody>
          <a:bodyPr/>
          <a:lstStyle/>
          <a:p>
            <a:fld id="{34890245-0C72-48F7-8DB1-DCE3922DE6C5}" type="slidenum">
              <a:rPr lang="ar-BH" smtClean="0"/>
              <a:t>16</a:t>
            </a:fld>
            <a:endParaRPr lang="ar-BH"/>
          </a:p>
        </p:txBody>
      </p:sp>
      <p:sp>
        <p:nvSpPr>
          <p:cNvPr id="4" name="TextBox 3">
            <a:extLst>
              <a:ext uri="{FF2B5EF4-FFF2-40B4-BE49-F238E27FC236}">
                <a16:creationId xmlns:a16="http://schemas.microsoft.com/office/drawing/2014/main" id="{F696F6D7-758E-9BCC-C0EE-701BB91F6C4B}"/>
              </a:ext>
            </a:extLst>
          </p:cNvPr>
          <p:cNvSpPr txBox="1"/>
          <p:nvPr/>
        </p:nvSpPr>
        <p:spPr>
          <a:xfrm>
            <a:off x="7156611" y="5324159"/>
            <a:ext cx="4029693"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endParaRPr lang="en-US" sz="1000" i="1">
              <a:solidFill>
                <a:srgbClr val="44546A"/>
              </a:solidFill>
              <a:latin typeface="Times New Roman"/>
              <a:cs typeface="Times New Roman"/>
            </a:endParaRPr>
          </a:p>
          <a:p>
            <a:pPr algn="ctr"/>
            <a:r>
              <a:rPr lang="en-US" sz="1000" i="1" dirty="0">
                <a:solidFill>
                  <a:srgbClr val="44546A"/>
                </a:solidFill>
                <a:latin typeface="Times New Roman"/>
                <a:cs typeface="Segoe UI"/>
              </a:rPr>
              <a:t>Figure 6: An Overview of modeling and prediction of our SLGR Model</a:t>
            </a:r>
            <a:r>
              <a:rPr lang="en-US" sz="1000" i="1" dirty="0">
                <a:solidFill>
                  <a:srgbClr val="44546A"/>
                </a:solidFill>
                <a:latin typeface="Times New Roman"/>
                <a:cs typeface="Times New Roman"/>
              </a:rPr>
              <a:t> </a:t>
            </a:r>
          </a:p>
        </p:txBody>
      </p:sp>
      <p:pic>
        <p:nvPicPr>
          <p:cNvPr id="5" name="Picture 5" descr="Diagram&#10;&#10;Description automatically generated">
            <a:extLst>
              <a:ext uri="{FF2B5EF4-FFF2-40B4-BE49-F238E27FC236}">
                <a16:creationId xmlns:a16="http://schemas.microsoft.com/office/drawing/2014/main" id="{8354C892-8E2B-3606-9461-7E73A0C691E5}"/>
              </a:ext>
            </a:extLst>
          </p:cNvPr>
          <p:cNvPicPr>
            <a:picLocks noChangeAspect="1"/>
          </p:cNvPicPr>
          <p:nvPr/>
        </p:nvPicPr>
        <p:blipFill>
          <a:blip r:embed="rId2"/>
          <a:stretch>
            <a:fillRect/>
          </a:stretch>
        </p:blipFill>
        <p:spPr>
          <a:xfrm>
            <a:off x="5567940" y="1614219"/>
            <a:ext cx="6417162" cy="3822325"/>
          </a:xfrm>
          <a:prstGeom prst="rect">
            <a:avLst/>
          </a:prstGeom>
        </p:spPr>
      </p:pic>
      <p:sp>
        <p:nvSpPr>
          <p:cNvPr id="7" name="Google Shape;2273;p44">
            <a:extLst>
              <a:ext uri="{FF2B5EF4-FFF2-40B4-BE49-F238E27FC236}">
                <a16:creationId xmlns:a16="http://schemas.microsoft.com/office/drawing/2014/main" id="{9B91B7EA-DCA8-1F48-1D9E-4A647A0FF627}"/>
              </a:ext>
            </a:extLst>
          </p:cNvPr>
          <p:cNvSpPr/>
          <p:nvPr/>
        </p:nvSpPr>
        <p:spPr>
          <a:xfrm>
            <a:off x="2082235" y="325393"/>
            <a:ext cx="7897593" cy="937630"/>
          </a:xfrm>
          <a:prstGeom prst="roundRect">
            <a:avLst>
              <a:gd name="adj" fmla="val 50000"/>
            </a:avLst>
          </a:prstGeom>
          <a:solidFill>
            <a:srgbClr val="F2E7D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9" name="Google Shape;1858;p37">
            <a:extLst>
              <a:ext uri="{FF2B5EF4-FFF2-40B4-BE49-F238E27FC236}">
                <a16:creationId xmlns:a16="http://schemas.microsoft.com/office/drawing/2014/main" id="{BAF49C6E-6508-CE77-2517-6EBBBE0CDB2F}"/>
              </a:ext>
            </a:extLst>
          </p:cNvPr>
          <p:cNvSpPr txBox="1">
            <a:spLocks/>
          </p:cNvSpPr>
          <p:nvPr/>
        </p:nvSpPr>
        <p:spPr>
          <a:xfrm>
            <a:off x="544631" y="368230"/>
            <a:ext cx="10972800" cy="851955"/>
          </a:xfrm>
          <a:prstGeom prst="rect">
            <a:avLst/>
          </a:prstGeom>
        </p:spPr>
        <p:txBody>
          <a:bodyPr spcFirstLastPara="1" vert="horz" wrap="square" lIns="121900" tIns="121900" rIns="121900" bIns="12190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0"/>
              </a:spcBef>
            </a:pPr>
            <a:r>
              <a:rPr lang="en-US" sz="6000" dirty="0">
                <a:ln w="0"/>
                <a:effectLst>
                  <a:outerShdw blurRad="38100" dist="19050" dir="2700000" algn="tl" rotWithShape="0">
                    <a:schemeClr val="dk1">
                      <a:alpha val="40000"/>
                    </a:schemeClr>
                  </a:outerShdw>
                </a:effectLst>
                <a:latin typeface="Sitka Heading Semibold" pitchFamily="2" charset="0"/>
                <a:cs typeface="Aldhabi"/>
              </a:rPr>
              <a:t>Model Building </a:t>
            </a:r>
            <a:endParaRPr lang="en-US" sz="6000" dirty="0">
              <a:ln w="0"/>
              <a:effectLst>
                <a:outerShdw blurRad="38100" dist="19050" dir="2700000" algn="tl" rotWithShape="0">
                  <a:schemeClr val="dk1">
                    <a:alpha val="40000"/>
                  </a:schemeClr>
                </a:outerShdw>
              </a:effectLst>
              <a:latin typeface="Sitka Heading Semibold" pitchFamily="2" charset="0"/>
              <a:cs typeface="Aldhabi" panose="01000000000000000000" pitchFamily="2" charset="-78"/>
            </a:endParaRPr>
          </a:p>
        </p:txBody>
      </p:sp>
      <p:sp>
        <p:nvSpPr>
          <p:cNvPr id="11" name="Google Shape;1857;p37">
            <a:extLst>
              <a:ext uri="{FF2B5EF4-FFF2-40B4-BE49-F238E27FC236}">
                <a16:creationId xmlns:a16="http://schemas.microsoft.com/office/drawing/2014/main" id="{D04B7C07-3367-85CF-AFA1-EBE87E44216A}"/>
              </a:ext>
            </a:extLst>
          </p:cNvPr>
          <p:cNvSpPr/>
          <p:nvPr/>
        </p:nvSpPr>
        <p:spPr>
          <a:xfrm>
            <a:off x="544002" y="1612609"/>
            <a:ext cx="4983039" cy="4484914"/>
          </a:xfrm>
          <a:prstGeom prst="rect">
            <a:avLst/>
          </a:prstGeom>
          <a:solidFill>
            <a:srgbClr val="E4EA27">
              <a:alpha val="12549"/>
            </a:srgbClr>
          </a:solidFill>
          <a:ln>
            <a:noFill/>
          </a:ln>
        </p:spPr>
        <p:txBody>
          <a:bodyPr spcFirstLastPara="1" wrap="square" lIns="121900" tIns="121900" rIns="121900" bIns="121900" anchor="ctr" anchorCtr="0">
            <a:noAutofit/>
          </a:bodyPr>
          <a:lstStyle/>
          <a:p>
            <a:pPr marL="342900" indent="-342900">
              <a:buFont typeface="Arial" panose="020B0604020202020204" pitchFamily="34" charset="0"/>
              <a:buChar char="•"/>
            </a:pPr>
            <a:r>
              <a:rPr lang="en-US" sz="2000" b="1" dirty="0">
                <a:latin typeface="Calibri"/>
                <a:ea typeface="Calibri"/>
                <a:cs typeface="Times New Roman"/>
              </a:rPr>
              <a:t>Input video</a:t>
            </a:r>
            <a:r>
              <a:rPr lang="en-US" sz="2000" dirty="0">
                <a:latin typeface="Calibri"/>
                <a:ea typeface="Calibri"/>
                <a:cs typeface="Times New Roman"/>
              </a:rPr>
              <a:t> (Uses OpenCV’s </a:t>
            </a:r>
            <a:r>
              <a:rPr lang="en-US" sz="2000" dirty="0" err="1">
                <a:latin typeface="Calibri"/>
                <a:ea typeface="Calibri"/>
                <a:cs typeface="Times New Roman"/>
              </a:rPr>
              <a:t>VideoCapture</a:t>
            </a:r>
            <a:r>
              <a:rPr lang="en-US" sz="2000" dirty="0">
                <a:latin typeface="Calibri"/>
                <a:ea typeface="Calibri"/>
                <a:cs typeface="Times New Roman"/>
              </a:rPr>
              <a:t> to load the input video)</a:t>
            </a:r>
            <a:endParaRPr lang="en-US" sz="2000" dirty="0">
              <a:ea typeface="Calibri"/>
              <a:cs typeface="Calibri"/>
            </a:endParaRPr>
          </a:p>
          <a:p>
            <a:pPr marL="342900" indent="-342900">
              <a:buFont typeface="Arial" panose="020B0604020202020204" pitchFamily="34" charset="0"/>
              <a:buChar char="•"/>
            </a:pPr>
            <a:r>
              <a:rPr lang="en-US" sz="2000" b="1" dirty="0">
                <a:latin typeface="Calibri"/>
                <a:ea typeface="Calibri"/>
                <a:cs typeface="Times New Roman"/>
              </a:rPr>
              <a:t>Extract frames</a:t>
            </a:r>
            <a:r>
              <a:rPr lang="en-US" sz="2000" dirty="0">
                <a:latin typeface="Calibri"/>
                <a:ea typeface="Calibri"/>
                <a:cs typeface="Times New Roman"/>
              </a:rPr>
              <a:t> from the video</a:t>
            </a:r>
          </a:p>
          <a:p>
            <a:pPr marL="342900" indent="-342900">
              <a:buFont typeface="Arial" panose="020B0604020202020204" pitchFamily="34" charset="0"/>
              <a:buChar char="•"/>
            </a:pPr>
            <a:r>
              <a:rPr lang="en-US" sz="2000" b="1" dirty="0">
                <a:latin typeface="Calibri"/>
                <a:ea typeface="Calibri"/>
                <a:cs typeface="Times New Roman"/>
              </a:rPr>
              <a:t>Extract the </a:t>
            </a:r>
            <a:r>
              <a:rPr lang="en-US" sz="2000" b="1" dirty="0" err="1">
                <a:latin typeface="Calibri"/>
                <a:ea typeface="Calibri"/>
                <a:cs typeface="Times New Roman"/>
              </a:rPr>
              <a:t>Keypoints</a:t>
            </a:r>
            <a:r>
              <a:rPr lang="en-US" sz="2000" b="1" dirty="0">
                <a:latin typeface="Calibri"/>
                <a:ea typeface="Calibri"/>
                <a:cs typeface="Times New Roman"/>
              </a:rPr>
              <a:t> and Landmarks</a:t>
            </a:r>
            <a:r>
              <a:rPr lang="en-US" sz="2000" dirty="0">
                <a:latin typeface="Calibri"/>
                <a:ea typeface="Calibri"/>
                <a:cs typeface="Times New Roman"/>
              </a:rPr>
              <a:t> using </a:t>
            </a:r>
            <a:r>
              <a:rPr lang="en-US" sz="2000" dirty="0" err="1">
                <a:latin typeface="Calibri"/>
                <a:ea typeface="Calibri"/>
                <a:cs typeface="Times New Roman"/>
              </a:rPr>
              <a:t>Mediapipe</a:t>
            </a:r>
            <a:r>
              <a:rPr lang="en-US" sz="2000" dirty="0">
                <a:latin typeface="Calibri"/>
                <a:ea typeface="Calibri"/>
                <a:cs typeface="Times New Roman"/>
              </a:rPr>
              <a:t> </a:t>
            </a:r>
          </a:p>
          <a:p>
            <a:pPr marL="342900" indent="-342900">
              <a:buFont typeface="Arial" panose="020B0604020202020204" pitchFamily="34" charset="0"/>
              <a:buChar char="•"/>
            </a:pPr>
            <a:r>
              <a:rPr lang="en-US" sz="2000" b="1" dirty="0">
                <a:latin typeface="Calibri"/>
                <a:ea typeface="Calibri"/>
                <a:cs typeface="Times New Roman"/>
              </a:rPr>
              <a:t>Label the frames</a:t>
            </a:r>
            <a:r>
              <a:rPr lang="en-US" sz="2000" dirty="0">
                <a:latin typeface="Calibri"/>
                <a:ea typeface="Calibri"/>
                <a:cs typeface="Times New Roman"/>
              </a:rPr>
              <a:t> (Object detection and Segmentation)</a:t>
            </a:r>
            <a:endParaRPr lang="en-US" sz="2000" dirty="0">
              <a:ea typeface="Calibri"/>
              <a:cs typeface="Calibri"/>
            </a:endParaRPr>
          </a:p>
          <a:p>
            <a:pPr marL="342900" indent="-342900">
              <a:buFont typeface="Arial" panose="020B0604020202020204" pitchFamily="34" charset="0"/>
              <a:buChar char="•"/>
            </a:pPr>
            <a:r>
              <a:rPr lang="en-US" sz="2000" b="1" dirty="0">
                <a:latin typeface="Calibri"/>
                <a:ea typeface="Calibri"/>
                <a:cs typeface="Times New Roman"/>
              </a:rPr>
              <a:t>Apply classifying algorithms</a:t>
            </a:r>
            <a:r>
              <a:rPr lang="en-US" sz="2000" dirty="0">
                <a:latin typeface="Calibri"/>
                <a:ea typeface="Calibri"/>
                <a:cs typeface="Times New Roman"/>
              </a:rPr>
              <a:t> to the labeled frames (Using machine learning models such as CNN, SVM and LSTM</a:t>
            </a:r>
          </a:p>
          <a:p>
            <a:pPr marL="342900" indent="-342900">
              <a:buFont typeface="Arial" panose="020B0604020202020204" pitchFamily="34" charset="0"/>
              <a:buChar char="•"/>
            </a:pPr>
            <a:r>
              <a:rPr lang="en-US" sz="2000" b="1" dirty="0">
                <a:latin typeface="Calibri"/>
                <a:ea typeface="Calibri"/>
                <a:cs typeface="Times New Roman"/>
              </a:rPr>
              <a:t>Predict the action</a:t>
            </a:r>
            <a:r>
              <a:rPr lang="en-US" sz="2000" dirty="0">
                <a:latin typeface="Calibri"/>
                <a:ea typeface="Calibri"/>
                <a:cs typeface="Times New Roman"/>
              </a:rPr>
              <a:t> of each frame </a:t>
            </a:r>
            <a:endParaRPr lang="en-US" sz="2000" dirty="0">
              <a:latin typeface="Calibri"/>
              <a:ea typeface="Calibri"/>
              <a:cs typeface="Calibri"/>
            </a:endParaRPr>
          </a:p>
          <a:p>
            <a:pPr marL="342900" indent="-342900">
              <a:buFont typeface="Arial" panose="020B0604020202020204" pitchFamily="34" charset="0"/>
              <a:buChar char="•"/>
            </a:pPr>
            <a:r>
              <a:rPr lang="en-US" sz="2000" b="1" dirty="0">
                <a:latin typeface="Calibri"/>
                <a:ea typeface="Calibri"/>
                <a:cs typeface="Times New Roman"/>
              </a:rPr>
              <a:t>Aggregate the frame-level predictions</a:t>
            </a:r>
            <a:r>
              <a:rPr lang="en-US" sz="2000" dirty="0">
                <a:latin typeface="Calibri"/>
                <a:ea typeface="Calibri"/>
                <a:cs typeface="Times New Roman"/>
              </a:rPr>
              <a:t> to make a prediction for the entire video </a:t>
            </a:r>
            <a:endParaRPr lang="en-US" sz="2000" dirty="0">
              <a:latin typeface="Calibri"/>
              <a:ea typeface="Calibri"/>
              <a:cs typeface="Calibri"/>
            </a:endParaRPr>
          </a:p>
        </p:txBody>
      </p:sp>
    </p:spTree>
    <p:extLst>
      <p:ext uri="{BB962C8B-B14F-4D97-AF65-F5344CB8AC3E}">
        <p14:creationId xmlns:p14="http://schemas.microsoft.com/office/powerpoint/2010/main" val="2537137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Google Shape;2273;p44">
            <a:extLst>
              <a:ext uri="{FF2B5EF4-FFF2-40B4-BE49-F238E27FC236}">
                <a16:creationId xmlns:a16="http://schemas.microsoft.com/office/drawing/2014/main" id="{02BF5D3B-A252-7DC8-B6D5-B70031782E72}"/>
              </a:ext>
            </a:extLst>
          </p:cNvPr>
          <p:cNvSpPr/>
          <p:nvPr/>
        </p:nvSpPr>
        <p:spPr>
          <a:xfrm>
            <a:off x="1838131" y="251993"/>
            <a:ext cx="8533583" cy="1011030"/>
          </a:xfrm>
          <a:prstGeom prst="roundRect">
            <a:avLst>
              <a:gd name="adj" fmla="val 50000"/>
            </a:avLst>
          </a:prstGeom>
          <a:solidFill>
            <a:srgbClr val="F2E7D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7" name="Google Shape;1855;p37">
            <a:extLst>
              <a:ext uri="{FF2B5EF4-FFF2-40B4-BE49-F238E27FC236}">
                <a16:creationId xmlns:a16="http://schemas.microsoft.com/office/drawing/2014/main" id="{6054DC07-6B6C-E52F-46ED-381C35F9F41A}"/>
              </a:ext>
            </a:extLst>
          </p:cNvPr>
          <p:cNvSpPr/>
          <p:nvPr/>
        </p:nvSpPr>
        <p:spPr>
          <a:xfrm>
            <a:off x="8016851" y="1889700"/>
            <a:ext cx="3558000" cy="4267200"/>
          </a:xfrm>
          <a:prstGeom prst="rect">
            <a:avLst/>
          </a:prstGeom>
          <a:solidFill>
            <a:srgbClr val="EA4827">
              <a:alpha val="12549"/>
            </a:srgbClr>
          </a:solidFill>
          <a:ln>
            <a:noFill/>
          </a:ln>
        </p:spPr>
        <p:txBody>
          <a:bodyPr spcFirstLastPara="1" wrap="square" lIns="121900" tIns="121900" rIns="121900" bIns="121900" anchor="ctr" anchorCtr="0">
            <a:noAutofit/>
          </a:bodyPr>
          <a:lstStyle/>
          <a:p>
            <a:endParaRPr sz="2400"/>
          </a:p>
        </p:txBody>
      </p:sp>
      <p:sp>
        <p:nvSpPr>
          <p:cNvPr id="9" name="Google Shape;1856;p37">
            <a:extLst>
              <a:ext uri="{FF2B5EF4-FFF2-40B4-BE49-F238E27FC236}">
                <a16:creationId xmlns:a16="http://schemas.microsoft.com/office/drawing/2014/main" id="{554EEE99-A819-C8D3-B906-FFC00670CDBE}"/>
              </a:ext>
            </a:extLst>
          </p:cNvPr>
          <p:cNvSpPr/>
          <p:nvPr/>
        </p:nvSpPr>
        <p:spPr>
          <a:xfrm>
            <a:off x="4324967" y="1889700"/>
            <a:ext cx="3558000" cy="4267200"/>
          </a:xfrm>
          <a:prstGeom prst="rect">
            <a:avLst/>
          </a:prstGeom>
          <a:solidFill>
            <a:srgbClr val="E99B27">
              <a:alpha val="12549"/>
            </a:srgbClr>
          </a:solidFill>
          <a:ln>
            <a:noFill/>
          </a:ln>
        </p:spPr>
        <p:txBody>
          <a:bodyPr spcFirstLastPara="1" wrap="square" lIns="121900" tIns="121900" rIns="121900" bIns="121900" anchor="ctr" anchorCtr="0">
            <a:noAutofit/>
          </a:bodyPr>
          <a:lstStyle/>
          <a:p>
            <a:endParaRPr lang="ar-BH" sz="2400"/>
          </a:p>
        </p:txBody>
      </p:sp>
      <p:sp>
        <p:nvSpPr>
          <p:cNvPr id="11" name="Google Shape;1857;p37">
            <a:extLst>
              <a:ext uri="{FF2B5EF4-FFF2-40B4-BE49-F238E27FC236}">
                <a16:creationId xmlns:a16="http://schemas.microsoft.com/office/drawing/2014/main" id="{7A0D14E9-4130-83A4-660C-45F254D9B763}"/>
              </a:ext>
            </a:extLst>
          </p:cNvPr>
          <p:cNvSpPr/>
          <p:nvPr/>
        </p:nvSpPr>
        <p:spPr>
          <a:xfrm>
            <a:off x="633067" y="1889700"/>
            <a:ext cx="3558000" cy="4267200"/>
          </a:xfrm>
          <a:prstGeom prst="rect">
            <a:avLst/>
          </a:prstGeom>
          <a:solidFill>
            <a:srgbClr val="E4EA27">
              <a:alpha val="12549"/>
            </a:srgbClr>
          </a:solidFill>
          <a:ln>
            <a:noFill/>
          </a:ln>
        </p:spPr>
        <p:txBody>
          <a:bodyPr spcFirstLastPara="1" wrap="square" lIns="121900" tIns="121900" rIns="121900" bIns="121900" anchor="ctr" anchorCtr="0">
            <a:noAutofit/>
          </a:bodyPr>
          <a:lstStyle/>
          <a:p>
            <a:endParaRPr sz="2400"/>
          </a:p>
        </p:txBody>
      </p:sp>
      <p:sp>
        <p:nvSpPr>
          <p:cNvPr id="13" name="Google Shape;1858;p37">
            <a:extLst>
              <a:ext uri="{FF2B5EF4-FFF2-40B4-BE49-F238E27FC236}">
                <a16:creationId xmlns:a16="http://schemas.microsoft.com/office/drawing/2014/main" id="{348FCE76-0584-F434-994E-7AB1156B8D87}"/>
              </a:ext>
            </a:extLst>
          </p:cNvPr>
          <p:cNvSpPr txBox="1">
            <a:spLocks/>
          </p:cNvSpPr>
          <p:nvPr/>
        </p:nvSpPr>
        <p:spPr>
          <a:xfrm>
            <a:off x="633067" y="276247"/>
            <a:ext cx="10972800" cy="851955"/>
          </a:xfrm>
          <a:prstGeom prst="rect">
            <a:avLst/>
          </a:prstGeom>
        </p:spPr>
        <p:txBody>
          <a:bodyPr spcFirstLastPara="1" vert="horz" wrap="square" lIns="121900" tIns="121900" rIns="121900" bIns="12190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0"/>
              </a:spcBef>
            </a:pPr>
            <a:r>
              <a:rPr lang="en-US" sz="4800" dirty="0">
                <a:ln w="0"/>
                <a:effectLst>
                  <a:outerShdw blurRad="38100" dist="19050" dir="2700000" algn="tl" rotWithShape="0">
                    <a:schemeClr val="dk1">
                      <a:alpha val="40000"/>
                    </a:schemeClr>
                  </a:outerShdw>
                </a:effectLst>
                <a:latin typeface="Sitka Heading Semibold" pitchFamily="2" charset="0"/>
                <a:cs typeface="Aldhabi"/>
              </a:rPr>
              <a:t>Machine </a:t>
            </a:r>
            <a:r>
              <a:rPr lang="en-US" sz="4800" dirty="0" smtClean="0">
                <a:ln w="0"/>
                <a:effectLst>
                  <a:outerShdw blurRad="38100" dist="19050" dir="2700000" algn="tl" rotWithShape="0">
                    <a:schemeClr val="dk1">
                      <a:alpha val="40000"/>
                    </a:schemeClr>
                  </a:outerShdw>
                </a:effectLst>
                <a:latin typeface="Sitka Heading Semibold" pitchFamily="2" charset="0"/>
                <a:cs typeface="Aldhabi"/>
              </a:rPr>
              <a:t>Learning </a:t>
            </a:r>
            <a:r>
              <a:rPr lang="en-US" sz="4800" dirty="0">
                <a:ln w="0"/>
                <a:effectLst>
                  <a:outerShdw blurRad="38100" dist="19050" dir="2700000" algn="tl" rotWithShape="0">
                    <a:schemeClr val="dk1">
                      <a:alpha val="40000"/>
                    </a:schemeClr>
                  </a:outerShdw>
                </a:effectLst>
                <a:latin typeface="Sitka Heading Semibold" pitchFamily="2" charset="0"/>
                <a:cs typeface="Aldhabi"/>
              </a:rPr>
              <a:t>Algorithms </a:t>
            </a:r>
            <a:endParaRPr lang="en-US" sz="4800" dirty="0">
              <a:ln w="0"/>
              <a:effectLst>
                <a:outerShdw blurRad="38100" dist="19050" dir="2700000" algn="tl" rotWithShape="0">
                  <a:schemeClr val="dk1">
                    <a:alpha val="40000"/>
                  </a:schemeClr>
                </a:outerShdw>
              </a:effectLst>
              <a:latin typeface="Sitka Heading Semibold" pitchFamily="2" charset="0"/>
              <a:cs typeface="Aldhabi" panose="01000000000000000000" pitchFamily="2" charset="-78"/>
            </a:endParaRPr>
          </a:p>
        </p:txBody>
      </p:sp>
      <p:sp>
        <p:nvSpPr>
          <p:cNvPr id="15" name="Google Shape;1859;p37">
            <a:extLst>
              <a:ext uri="{FF2B5EF4-FFF2-40B4-BE49-F238E27FC236}">
                <a16:creationId xmlns:a16="http://schemas.microsoft.com/office/drawing/2014/main" id="{C44AA235-4452-65E8-318C-E8AB59114BF9}"/>
              </a:ext>
            </a:extLst>
          </p:cNvPr>
          <p:cNvSpPr/>
          <p:nvPr/>
        </p:nvSpPr>
        <p:spPr>
          <a:xfrm>
            <a:off x="633067" y="1530400"/>
            <a:ext cx="3558000" cy="747600"/>
          </a:xfrm>
          <a:prstGeom prst="roundRect">
            <a:avLst>
              <a:gd name="adj" fmla="val 50000"/>
            </a:avLst>
          </a:prstGeom>
          <a:solidFill>
            <a:schemeClr val="accent1"/>
          </a:solidFill>
          <a:ln>
            <a:noFill/>
          </a:ln>
        </p:spPr>
        <p:txBody>
          <a:bodyPr spcFirstLastPara="1" wrap="square" lIns="121900" tIns="121900" rIns="121900" bIns="121900" anchor="ctr" anchorCtr="0">
            <a:noAutofit/>
          </a:bodyPr>
          <a:lstStyle/>
          <a:p>
            <a:endParaRPr sz="2400"/>
          </a:p>
        </p:txBody>
      </p:sp>
      <p:sp>
        <p:nvSpPr>
          <p:cNvPr id="17" name="Google Shape;1860;p37">
            <a:extLst>
              <a:ext uri="{FF2B5EF4-FFF2-40B4-BE49-F238E27FC236}">
                <a16:creationId xmlns:a16="http://schemas.microsoft.com/office/drawing/2014/main" id="{EE3D845B-F06D-8E82-C986-615227EA8DE1}"/>
              </a:ext>
            </a:extLst>
          </p:cNvPr>
          <p:cNvSpPr/>
          <p:nvPr/>
        </p:nvSpPr>
        <p:spPr>
          <a:xfrm>
            <a:off x="4324951" y="1530400"/>
            <a:ext cx="3558000" cy="747600"/>
          </a:xfrm>
          <a:prstGeom prst="roundRect">
            <a:avLst>
              <a:gd name="adj" fmla="val 50000"/>
            </a:avLst>
          </a:prstGeom>
          <a:solidFill>
            <a:schemeClr val="accent4"/>
          </a:solidFill>
          <a:ln>
            <a:noFill/>
          </a:ln>
        </p:spPr>
        <p:txBody>
          <a:bodyPr spcFirstLastPara="1" wrap="square" lIns="121900" tIns="121900" rIns="121900" bIns="121900" anchor="ctr" anchorCtr="0">
            <a:noAutofit/>
          </a:bodyPr>
          <a:lstStyle/>
          <a:p>
            <a:endParaRPr sz="2400"/>
          </a:p>
        </p:txBody>
      </p:sp>
      <p:sp>
        <p:nvSpPr>
          <p:cNvPr id="19" name="Google Shape;1861;p37">
            <a:extLst>
              <a:ext uri="{FF2B5EF4-FFF2-40B4-BE49-F238E27FC236}">
                <a16:creationId xmlns:a16="http://schemas.microsoft.com/office/drawing/2014/main" id="{A6E9E1C5-B62C-E1CA-7D01-7CFF9F11F326}"/>
              </a:ext>
            </a:extLst>
          </p:cNvPr>
          <p:cNvSpPr/>
          <p:nvPr/>
        </p:nvSpPr>
        <p:spPr>
          <a:xfrm>
            <a:off x="8016851" y="1530400"/>
            <a:ext cx="3558000" cy="747600"/>
          </a:xfrm>
          <a:prstGeom prst="roundRect">
            <a:avLst>
              <a:gd name="adj" fmla="val 50000"/>
            </a:avLst>
          </a:prstGeom>
          <a:solidFill>
            <a:schemeClr val="accent5"/>
          </a:solidFill>
          <a:ln>
            <a:noFill/>
          </a:ln>
        </p:spPr>
        <p:txBody>
          <a:bodyPr spcFirstLastPara="1" wrap="square" lIns="121900" tIns="121900" rIns="121900" bIns="121900" anchor="ctr" anchorCtr="0">
            <a:noAutofit/>
          </a:bodyPr>
          <a:lstStyle/>
          <a:p>
            <a:endParaRPr sz="2400"/>
          </a:p>
        </p:txBody>
      </p:sp>
      <p:sp>
        <p:nvSpPr>
          <p:cNvPr id="21" name="Google Shape;1863;p37">
            <a:extLst>
              <a:ext uri="{FF2B5EF4-FFF2-40B4-BE49-F238E27FC236}">
                <a16:creationId xmlns:a16="http://schemas.microsoft.com/office/drawing/2014/main" id="{88FAE682-91C7-21D6-5088-CAC877066380}"/>
              </a:ext>
            </a:extLst>
          </p:cNvPr>
          <p:cNvSpPr txBox="1"/>
          <p:nvPr/>
        </p:nvSpPr>
        <p:spPr>
          <a:xfrm>
            <a:off x="918433" y="1682901"/>
            <a:ext cx="2987200" cy="442400"/>
          </a:xfrm>
          <a:prstGeom prst="rect">
            <a:avLst/>
          </a:prstGeom>
          <a:noFill/>
          <a:ln>
            <a:noFill/>
          </a:ln>
        </p:spPr>
        <p:txBody>
          <a:bodyPr spcFirstLastPara="1" wrap="square" lIns="121900" tIns="121900" rIns="121900" bIns="121900" anchor="ctr" anchorCtr="0">
            <a:noAutofit/>
          </a:bodyPr>
          <a:lstStyle/>
          <a:p>
            <a:pPr algn="ctr"/>
            <a:r>
              <a:rPr lang="en-US" sz="2400" b="1">
                <a:solidFill>
                  <a:schemeClr val="lt1"/>
                </a:solidFill>
                <a:latin typeface="Fira Sans Extra Condensed"/>
                <a:ea typeface="Fira Sans Extra Condensed"/>
                <a:cs typeface="Fira Sans Extra Condensed"/>
                <a:sym typeface="Fira Sans Extra Condensed"/>
              </a:rPr>
              <a:t>LSTM Model</a:t>
            </a:r>
          </a:p>
        </p:txBody>
      </p:sp>
      <p:sp>
        <p:nvSpPr>
          <p:cNvPr id="23" name="Google Shape;1871;p37">
            <a:extLst>
              <a:ext uri="{FF2B5EF4-FFF2-40B4-BE49-F238E27FC236}">
                <a16:creationId xmlns:a16="http://schemas.microsoft.com/office/drawing/2014/main" id="{B2E422E7-204A-6B52-2906-A61DA62E8D22}"/>
              </a:ext>
            </a:extLst>
          </p:cNvPr>
          <p:cNvSpPr txBox="1"/>
          <p:nvPr/>
        </p:nvSpPr>
        <p:spPr>
          <a:xfrm>
            <a:off x="4610317" y="1682901"/>
            <a:ext cx="2987200" cy="442400"/>
          </a:xfrm>
          <a:prstGeom prst="rect">
            <a:avLst/>
          </a:prstGeom>
          <a:noFill/>
          <a:ln>
            <a:noFill/>
          </a:ln>
        </p:spPr>
        <p:txBody>
          <a:bodyPr spcFirstLastPara="1" wrap="square" lIns="121900" tIns="121900" rIns="121900" bIns="121900" anchor="ctr" anchorCtr="0">
            <a:noAutofit/>
          </a:bodyPr>
          <a:lstStyle/>
          <a:p>
            <a:pPr algn="ctr"/>
            <a:r>
              <a:rPr lang="en-US" sz="2400" b="1">
                <a:solidFill>
                  <a:schemeClr val="lt1"/>
                </a:solidFill>
                <a:latin typeface="Fira Sans Extra Condensed"/>
                <a:ea typeface="Fira Sans Extra Condensed"/>
                <a:cs typeface="Fira Sans Extra Condensed"/>
                <a:sym typeface="Fira Sans Extra Condensed"/>
              </a:rPr>
              <a:t>CNN Model </a:t>
            </a:r>
          </a:p>
        </p:txBody>
      </p:sp>
      <p:sp>
        <p:nvSpPr>
          <p:cNvPr id="25" name="Google Shape;1915;p37">
            <a:extLst>
              <a:ext uri="{FF2B5EF4-FFF2-40B4-BE49-F238E27FC236}">
                <a16:creationId xmlns:a16="http://schemas.microsoft.com/office/drawing/2014/main" id="{AADEC004-C764-CD64-AC61-3E27E714F175}"/>
              </a:ext>
            </a:extLst>
          </p:cNvPr>
          <p:cNvSpPr txBox="1"/>
          <p:nvPr/>
        </p:nvSpPr>
        <p:spPr>
          <a:xfrm>
            <a:off x="8302216" y="1682901"/>
            <a:ext cx="2987200" cy="442400"/>
          </a:xfrm>
          <a:prstGeom prst="rect">
            <a:avLst/>
          </a:prstGeom>
          <a:noFill/>
          <a:ln>
            <a:noFill/>
          </a:ln>
        </p:spPr>
        <p:txBody>
          <a:bodyPr spcFirstLastPara="1" wrap="square" lIns="121900" tIns="121900" rIns="121900" bIns="121900" anchor="ctr" anchorCtr="0">
            <a:noAutofit/>
          </a:bodyPr>
          <a:lstStyle/>
          <a:p>
            <a:pPr algn="ctr"/>
            <a:r>
              <a:rPr lang="en-US" sz="2400" b="1">
                <a:solidFill>
                  <a:schemeClr val="lt1"/>
                </a:solidFill>
                <a:latin typeface="Fira Sans Extra Condensed"/>
                <a:ea typeface="Fira Sans Extra Condensed"/>
                <a:cs typeface="Fira Sans Extra Condensed"/>
                <a:sym typeface="Fira Sans Extra Condensed"/>
              </a:rPr>
              <a:t>SVM Model </a:t>
            </a:r>
          </a:p>
        </p:txBody>
      </p:sp>
      <p:pic>
        <p:nvPicPr>
          <p:cNvPr id="27" name="Picture 2" descr="The Ultimate Guide to Building Your Own LSTM Models">
            <a:extLst>
              <a:ext uri="{FF2B5EF4-FFF2-40B4-BE49-F238E27FC236}">
                <a16:creationId xmlns:a16="http://schemas.microsoft.com/office/drawing/2014/main" id="{64F2997B-750D-8D09-A89B-42C6A1094E23}"/>
              </a:ext>
            </a:extLst>
          </p:cNvPr>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27632" y="4232533"/>
            <a:ext cx="2768802" cy="140053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pic>
        <p:nvPicPr>
          <p:cNvPr id="29" name="Picture 6" descr="Support Vector Machine — Introduction to Machine Learning Algorithms | by  Rohith Gandhi | Towards Data Science">
            <a:extLst>
              <a:ext uri="{FF2B5EF4-FFF2-40B4-BE49-F238E27FC236}">
                <a16:creationId xmlns:a16="http://schemas.microsoft.com/office/drawing/2014/main" id="{0FE76DB5-CDCF-65D2-AD00-8FBF2C146DC7}"/>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720074" y="4519193"/>
            <a:ext cx="2298754" cy="158883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a16="http://schemas.microsoft.com/office/drawing/2014/main" id="{DC3564FD-D411-A15F-683B-8CF0D8E05E4B}"/>
              </a:ext>
            </a:extLst>
          </p:cNvPr>
          <p:cNvSpPr txBox="1"/>
          <p:nvPr/>
        </p:nvSpPr>
        <p:spPr>
          <a:xfrm flipH="1">
            <a:off x="706470" y="2467781"/>
            <a:ext cx="3411126" cy="1754326"/>
          </a:xfrm>
          <a:prstGeom prst="rect">
            <a:avLst/>
          </a:prstGeom>
          <a:noFill/>
        </p:spPr>
        <p:txBody>
          <a:bodyPr wrap="square" rtlCol="1">
            <a:spAutoFit/>
          </a:bodyPr>
          <a:lstStyle/>
          <a:p>
            <a:pPr algn="ctr"/>
            <a:r>
              <a:rPr lang="en-US" b="0" i="0" dirty="0">
                <a:solidFill>
                  <a:srgbClr val="050E17"/>
                </a:solidFill>
                <a:effectLst/>
                <a:latin typeface="Sitka Text Semibold" pitchFamily="2" charset="0"/>
              </a:rPr>
              <a:t>LSTM (Long Short-Term Memory)</a:t>
            </a:r>
            <a:endParaRPr lang="en-US" b="1" dirty="0">
              <a:solidFill>
                <a:srgbClr val="000000"/>
              </a:solidFill>
              <a:latin typeface="Sitka Text Semibold" pitchFamily="2" charset="0"/>
              <a:sym typeface="Arial"/>
            </a:endParaRPr>
          </a:p>
          <a:p>
            <a:endParaRPr lang="en-US" b="1" dirty="0">
              <a:solidFill>
                <a:srgbClr val="000000"/>
              </a:solidFill>
              <a:latin typeface="Fira Sans Extra Condensed"/>
              <a:sym typeface="Arial"/>
            </a:endParaRPr>
          </a:p>
          <a:p>
            <a:pPr marL="285750" indent="-285750">
              <a:buFont typeface="Arial" panose="020B0604020202020204" pitchFamily="34" charset="0"/>
              <a:buChar char="•"/>
            </a:pPr>
            <a:r>
              <a:rPr lang="en-US" b="1" dirty="0">
                <a:solidFill>
                  <a:srgbClr val="000000"/>
                </a:solidFill>
                <a:latin typeface="Fira Sans Extra Condensed"/>
                <a:sym typeface="Arial"/>
              </a:rPr>
              <a:t>Recurrent Neural Network (RNN)</a:t>
            </a:r>
          </a:p>
          <a:p>
            <a:pPr marL="285750" indent="-285750">
              <a:buFont typeface="Arial" panose="020B0604020202020204" pitchFamily="34" charset="0"/>
              <a:buChar char="•"/>
            </a:pPr>
            <a:r>
              <a:rPr lang="en-US" b="1" dirty="0">
                <a:solidFill>
                  <a:srgbClr val="000000"/>
                </a:solidFill>
                <a:latin typeface="Fira Sans Extra Condensed"/>
                <a:sym typeface="Arial"/>
              </a:rPr>
              <a:t>Supervised Learning</a:t>
            </a:r>
          </a:p>
          <a:p>
            <a:endParaRPr lang="ar-BH" dirty="0"/>
          </a:p>
        </p:txBody>
      </p:sp>
      <p:sp>
        <p:nvSpPr>
          <p:cNvPr id="33" name="Rectangle 32">
            <a:extLst>
              <a:ext uri="{FF2B5EF4-FFF2-40B4-BE49-F238E27FC236}">
                <a16:creationId xmlns:a16="http://schemas.microsoft.com/office/drawing/2014/main" id="{5BDDDE00-2281-B321-F11D-C0E54787D707}"/>
              </a:ext>
            </a:extLst>
          </p:cNvPr>
          <p:cNvSpPr/>
          <p:nvPr/>
        </p:nvSpPr>
        <p:spPr>
          <a:xfrm>
            <a:off x="4341732" y="2372421"/>
            <a:ext cx="3545009" cy="1709559"/>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1" anchor="ctr"/>
          <a:lstStyle/>
          <a:p>
            <a:pPr algn="ctr"/>
            <a:r>
              <a:rPr lang="en-US" dirty="0">
                <a:solidFill>
                  <a:srgbClr val="050E17"/>
                </a:solidFill>
                <a:latin typeface="Sitka Text Semibold" pitchFamily="2" charset="0"/>
              </a:rPr>
              <a:t>CNN (Convolutional Neural Network)</a:t>
            </a:r>
          </a:p>
          <a:p>
            <a:pPr algn="ctr"/>
            <a:endParaRPr lang="en-US" dirty="0"/>
          </a:p>
          <a:p>
            <a:pPr marL="285750" indent="-285750">
              <a:buFont typeface="Arial" panose="020B0604020202020204" pitchFamily="34" charset="0"/>
              <a:buChar char="•"/>
            </a:pPr>
            <a:r>
              <a:rPr lang="en-US" b="1" dirty="0">
                <a:solidFill>
                  <a:srgbClr val="000000"/>
                </a:solidFill>
                <a:latin typeface="Fira Sans Extra Condensed"/>
              </a:rPr>
              <a:t>Image Classification</a:t>
            </a:r>
          </a:p>
          <a:p>
            <a:pPr marL="285750" indent="-285750">
              <a:buFont typeface="Arial" panose="020B0604020202020204" pitchFamily="34" charset="0"/>
              <a:buChar char="•"/>
            </a:pPr>
            <a:r>
              <a:rPr lang="en-US" b="1" dirty="0">
                <a:solidFill>
                  <a:srgbClr val="000000"/>
                </a:solidFill>
                <a:latin typeface="Fira Sans Extra Condensed"/>
              </a:rPr>
              <a:t>Unsupervised Learning</a:t>
            </a:r>
            <a:endParaRPr lang="ar-BH" b="1" dirty="0">
              <a:solidFill>
                <a:srgbClr val="000000"/>
              </a:solidFill>
              <a:latin typeface="Fira Sans Extra Condensed"/>
            </a:endParaRPr>
          </a:p>
        </p:txBody>
      </p:sp>
      <p:sp>
        <p:nvSpPr>
          <p:cNvPr id="35" name="TextBox 34">
            <a:extLst>
              <a:ext uri="{FF2B5EF4-FFF2-40B4-BE49-F238E27FC236}">
                <a16:creationId xmlns:a16="http://schemas.microsoft.com/office/drawing/2014/main" id="{2BF2555E-FC70-6BC4-01DB-7527EF9F3C6D}"/>
              </a:ext>
            </a:extLst>
          </p:cNvPr>
          <p:cNvSpPr txBox="1"/>
          <p:nvPr/>
        </p:nvSpPr>
        <p:spPr>
          <a:xfrm flipH="1">
            <a:off x="8013041" y="2487868"/>
            <a:ext cx="3565549" cy="2031325"/>
          </a:xfrm>
          <a:prstGeom prst="rect">
            <a:avLst/>
          </a:prstGeom>
          <a:noFill/>
        </p:spPr>
        <p:txBody>
          <a:bodyPr wrap="square" rtlCol="1">
            <a:spAutoFit/>
          </a:bodyPr>
          <a:lstStyle/>
          <a:p>
            <a:pPr algn="ctr"/>
            <a:r>
              <a:rPr lang="en-US" dirty="0">
                <a:solidFill>
                  <a:srgbClr val="050E17"/>
                </a:solidFill>
                <a:latin typeface="Sitka Text Semibold" pitchFamily="2" charset="0"/>
              </a:rPr>
              <a:t>SVM (Support Vector Machine)</a:t>
            </a:r>
          </a:p>
          <a:p>
            <a:endParaRPr lang="en-US" b="0" i="0" dirty="0">
              <a:solidFill>
                <a:srgbClr val="050E17"/>
              </a:solidFill>
              <a:effectLst/>
              <a:latin typeface="-apple-system"/>
            </a:endParaRPr>
          </a:p>
          <a:p>
            <a:pPr marL="285750" indent="-285750">
              <a:buFont typeface="Arial" panose="020B0604020202020204" pitchFamily="34" charset="0"/>
              <a:buChar char="•"/>
            </a:pPr>
            <a:r>
              <a:rPr lang="en-US" b="1" dirty="0">
                <a:solidFill>
                  <a:srgbClr val="000000"/>
                </a:solidFill>
                <a:latin typeface="Fira Sans Extra Condensed"/>
              </a:rPr>
              <a:t>Binary Classification</a:t>
            </a:r>
          </a:p>
          <a:p>
            <a:pPr marL="285750" indent="-285750">
              <a:buFont typeface="Arial" panose="020B0604020202020204" pitchFamily="34" charset="0"/>
              <a:buChar char="•"/>
            </a:pPr>
            <a:r>
              <a:rPr lang="en-US" b="1" dirty="0">
                <a:solidFill>
                  <a:srgbClr val="000000"/>
                </a:solidFill>
                <a:latin typeface="Fira Sans Extra Condensed"/>
              </a:rPr>
              <a:t>Kernel Methods</a:t>
            </a:r>
          </a:p>
          <a:p>
            <a:pPr marL="285750" indent="-285750">
              <a:buFont typeface="Arial" panose="020B0604020202020204" pitchFamily="34" charset="0"/>
              <a:buChar char="•"/>
            </a:pPr>
            <a:r>
              <a:rPr lang="en-US" b="1" dirty="0">
                <a:solidFill>
                  <a:srgbClr val="000000"/>
                </a:solidFill>
                <a:latin typeface="Fira Sans Extra Condensed"/>
                <a:sym typeface="Arial"/>
              </a:rPr>
              <a:t>Supervised Learning</a:t>
            </a:r>
          </a:p>
          <a:p>
            <a:endParaRPr lang="ar-BH" dirty="0"/>
          </a:p>
        </p:txBody>
      </p:sp>
      <p:pic>
        <p:nvPicPr>
          <p:cNvPr id="37" name="Picture 4" descr="Basic CNN Architecture: Explaining 5 Layers of Convolutional Neural Network  | upGrad blog">
            <a:extLst>
              <a:ext uri="{FF2B5EF4-FFF2-40B4-BE49-F238E27FC236}">
                <a16:creationId xmlns:a16="http://schemas.microsoft.com/office/drawing/2014/main" id="{5A6F1227-93DF-7369-F6AA-EFA0287C9434}"/>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398006" y="4301713"/>
            <a:ext cx="3421717" cy="168738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
        <p:nvSpPr>
          <p:cNvPr id="43" name="Slide Number Placeholder 2">
            <a:extLst>
              <a:ext uri="{FF2B5EF4-FFF2-40B4-BE49-F238E27FC236}">
                <a16:creationId xmlns:a16="http://schemas.microsoft.com/office/drawing/2014/main" id="{544B6059-B807-0703-FF1F-50A4939B3C8A}"/>
              </a:ext>
            </a:extLst>
          </p:cNvPr>
          <p:cNvSpPr txBox="1">
            <a:spLocks/>
          </p:cNvSpPr>
          <p:nvPr/>
        </p:nvSpPr>
        <p:spPr>
          <a:xfrm>
            <a:off x="11658600" y="6435519"/>
            <a:ext cx="2743200" cy="266164"/>
          </a:xfrm>
          <a:prstGeom prst="rect">
            <a:avLst/>
          </a:prstGeom>
        </p:spPr>
        <p:txBody>
          <a:bodyPr/>
          <a:lstStyle>
            <a:defPPr>
              <a:defRPr lang="ar-BH"/>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4890245-0C72-48F7-8DB1-DCE3922DE6C5}" type="slidenum">
              <a:rPr lang="ar-BH" sz="1400" smtClean="0"/>
              <a:pPr/>
              <a:t>17</a:t>
            </a:fld>
            <a:endParaRPr lang="ar-BH" sz="1400"/>
          </a:p>
        </p:txBody>
      </p:sp>
    </p:spTree>
    <p:extLst>
      <p:ext uri="{BB962C8B-B14F-4D97-AF65-F5344CB8AC3E}">
        <p14:creationId xmlns:p14="http://schemas.microsoft.com/office/powerpoint/2010/main" val="6777283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Google Shape;1856;p37">
            <a:extLst>
              <a:ext uri="{FF2B5EF4-FFF2-40B4-BE49-F238E27FC236}">
                <a16:creationId xmlns:a16="http://schemas.microsoft.com/office/drawing/2014/main" id="{554EEE99-A819-C8D3-B906-FFC00670CDBE}"/>
              </a:ext>
            </a:extLst>
          </p:cNvPr>
          <p:cNvSpPr/>
          <p:nvPr/>
        </p:nvSpPr>
        <p:spPr>
          <a:xfrm>
            <a:off x="792058" y="1879804"/>
            <a:ext cx="3775714" cy="1803071"/>
          </a:xfrm>
          <a:prstGeom prst="rect">
            <a:avLst/>
          </a:prstGeom>
          <a:solidFill>
            <a:srgbClr val="E99B27">
              <a:alpha val="12549"/>
            </a:srgbClr>
          </a:solidFill>
          <a:ln>
            <a:noFill/>
          </a:ln>
        </p:spPr>
        <p:txBody>
          <a:bodyPr spcFirstLastPara="1" wrap="square" lIns="121900" tIns="121900" rIns="121900" bIns="121900" anchor="ctr" anchorCtr="0">
            <a:noAutofit/>
          </a:bodyPr>
          <a:lstStyle/>
          <a:p>
            <a:endParaRPr lang="ar-BH" sz="2400"/>
          </a:p>
        </p:txBody>
      </p:sp>
      <p:sp>
        <p:nvSpPr>
          <p:cNvPr id="17" name="Google Shape;1860;p37">
            <a:extLst>
              <a:ext uri="{FF2B5EF4-FFF2-40B4-BE49-F238E27FC236}">
                <a16:creationId xmlns:a16="http://schemas.microsoft.com/office/drawing/2014/main" id="{EE3D845B-F06D-8E82-C986-615227EA8DE1}"/>
              </a:ext>
            </a:extLst>
          </p:cNvPr>
          <p:cNvSpPr/>
          <p:nvPr/>
        </p:nvSpPr>
        <p:spPr>
          <a:xfrm>
            <a:off x="900899" y="1421543"/>
            <a:ext cx="3558000" cy="747600"/>
          </a:xfrm>
          <a:prstGeom prst="roundRect">
            <a:avLst>
              <a:gd name="adj" fmla="val 50000"/>
            </a:avLst>
          </a:prstGeom>
          <a:solidFill>
            <a:schemeClr val="accent4"/>
          </a:solidFill>
          <a:ln>
            <a:noFill/>
          </a:ln>
        </p:spPr>
        <p:txBody>
          <a:bodyPr spcFirstLastPara="1" wrap="square" lIns="121900" tIns="121900" rIns="121900" bIns="121900" anchor="ctr" anchorCtr="0">
            <a:noAutofit/>
          </a:bodyPr>
          <a:lstStyle/>
          <a:p>
            <a:endParaRPr sz="2400"/>
          </a:p>
        </p:txBody>
      </p:sp>
      <p:sp>
        <p:nvSpPr>
          <p:cNvPr id="23" name="Google Shape;1871;p37">
            <a:extLst>
              <a:ext uri="{FF2B5EF4-FFF2-40B4-BE49-F238E27FC236}">
                <a16:creationId xmlns:a16="http://schemas.microsoft.com/office/drawing/2014/main" id="{B2E422E7-204A-6B52-2906-A61DA62E8D22}"/>
              </a:ext>
            </a:extLst>
          </p:cNvPr>
          <p:cNvSpPr txBox="1"/>
          <p:nvPr/>
        </p:nvSpPr>
        <p:spPr>
          <a:xfrm>
            <a:off x="1043582" y="1574043"/>
            <a:ext cx="3272634" cy="442400"/>
          </a:xfrm>
          <a:prstGeom prst="rect">
            <a:avLst/>
          </a:prstGeom>
          <a:noFill/>
          <a:ln>
            <a:noFill/>
          </a:ln>
        </p:spPr>
        <p:txBody>
          <a:bodyPr spcFirstLastPara="1" wrap="square" lIns="121900" tIns="121900" rIns="121900" bIns="121900" anchor="ctr" anchorCtr="0">
            <a:noAutofit/>
          </a:bodyPr>
          <a:lstStyle/>
          <a:p>
            <a:pPr algn="ctr"/>
            <a:r>
              <a:rPr lang="en-US" sz="2400" b="1" dirty="0">
                <a:solidFill>
                  <a:schemeClr val="lt1"/>
                </a:solidFill>
                <a:latin typeface="Fira Sans Extra Condensed"/>
                <a:ea typeface="Fira Sans Extra Condensed"/>
                <a:cs typeface="Fira Sans Extra Condensed"/>
                <a:sym typeface="Fira Sans Extra Condensed"/>
              </a:rPr>
              <a:t>3 Layer CNN Model </a:t>
            </a:r>
          </a:p>
        </p:txBody>
      </p:sp>
      <p:sp>
        <p:nvSpPr>
          <p:cNvPr id="33" name="Rectangle 32">
            <a:extLst>
              <a:ext uri="{FF2B5EF4-FFF2-40B4-BE49-F238E27FC236}">
                <a16:creationId xmlns:a16="http://schemas.microsoft.com/office/drawing/2014/main" id="{5BDDDE00-2281-B321-F11D-C0E54787D707}"/>
              </a:ext>
            </a:extLst>
          </p:cNvPr>
          <p:cNvSpPr/>
          <p:nvPr/>
        </p:nvSpPr>
        <p:spPr>
          <a:xfrm>
            <a:off x="903993" y="2685301"/>
            <a:ext cx="3930956" cy="927767"/>
          </a:xfrm>
          <a:prstGeom prst="rect">
            <a:avLst/>
          </a:prstGeom>
          <a:noFill/>
          <a:ln>
            <a:noFill/>
          </a:ln>
        </p:spPr>
        <p:style>
          <a:lnRef idx="2">
            <a:schemeClr val="accent6"/>
          </a:lnRef>
          <a:fillRef idx="1">
            <a:schemeClr val="lt1"/>
          </a:fillRef>
          <a:effectRef idx="0">
            <a:schemeClr val="accent6"/>
          </a:effectRef>
          <a:fontRef idx="minor">
            <a:schemeClr val="dk1"/>
          </a:fontRef>
        </p:style>
        <p:txBody>
          <a:bodyPr lIns="91440" tIns="45720" rIns="91440" bIns="45720" rtlCol="1" anchor="ctr"/>
          <a:lstStyle/>
          <a:p>
            <a:pPr marL="285750" indent="-285750">
              <a:buFont typeface="Arial"/>
              <a:buChar char="•"/>
            </a:pPr>
            <a:r>
              <a:rPr lang="en-US" b="1" dirty="0">
                <a:solidFill>
                  <a:srgbClr val="050E17"/>
                </a:solidFill>
                <a:latin typeface="Calibri"/>
                <a:ea typeface="Calibri"/>
                <a:cs typeface="Calibri"/>
              </a:rPr>
              <a:t>Input:</a:t>
            </a:r>
            <a:r>
              <a:rPr lang="en-US" dirty="0">
                <a:solidFill>
                  <a:srgbClr val="050E17"/>
                </a:solidFill>
                <a:latin typeface="Calibri"/>
                <a:ea typeface="Calibri"/>
                <a:cs typeface="Calibri"/>
              </a:rPr>
              <a:t> Video time frames 30 and </a:t>
            </a:r>
            <a:r>
              <a:rPr lang="en-US" dirty="0" err="1">
                <a:solidFill>
                  <a:srgbClr val="050E17"/>
                </a:solidFill>
                <a:latin typeface="Calibri"/>
                <a:ea typeface="Calibri"/>
                <a:cs typeface="Calibri"/>
              </a:rPr>
              <a:t>Keypoint</a:t>
            </a:r>
            <a:r>
              <a:rPr lang="en-US" dirty="0">
                <a:solidFill>
                  <a:srgbClr val="050E17"/>
                </a:solidFill>
                <a:latin typeface="Calibri"/>
                <a:ea typeface="Calibri"/>
                <a:cs typeface="Calibri"/>
              </a:rPr>
              <a:t> Features 1662</a:t>
            </a:r>
            <a:endParaRPr lang="en-US" dirty="0"/>
          </a:p>
          <a:p>
            <a:pPr marL="285750" indent="-285750">
              <a:buFont typeface="Arial"/>
              <a:buChar char="•"/>
            </a:pPr>
            <a:r>
              <a:rPr lang="en-US" b="1" dirty="0">
                <a:solidFill>
                  <a:srgbClr val="050E17"/>
                </a:solidFill>
                <a:latin typeface="Calibri"/>
                <a:ea typeface="Calibri"/>
                <a:cs typeface="Calibri"/>
              </a:rPr>
              <a:t>Activation </a:t>
            </a:r>
            <a:r>
              <a:rPr lang="en-US" b="1" dirty="0" err="1">
                <a:solidFill>
                  <a:srgbClr val="050E17"/>
                </a:solidFill>
                <a:latin typeface="Calibri"/>
                <a:ea typeface="Calibri"/>
                <a:cs typeface="Calibri"/>
              </a:rPr>
              <a:t>funtion</a:t>
            </a:r>
            <a:r>
              <a:rPr lang="en-US" b="1" dirty="0">
                <a:solidFill>
                  <a:srgbClr val="050E17"/>
                </a:solidFill>
                <a:latin typeface="Calibri"/>
                <a:ea typeface="Calibri"/>
                <a:cs typeface="Calibri"/>
              </a:rPr>
              <a:t>:</a:t>
            </a:r>
            <a:r>
              <a:rPr lang="en-US" dirty="0">
                <a:solidFill>
                  <a:srgbClr val="050E17"/>
                </a:solidFill>
                <a:latin typeface="Calibri"/>
                <a:ea typeface="Calibri"/>
                <a:cs typeface="Calibri"/>
              </a:rPr>
              <a:t> </a:t>
            </a:r>
            <a:r>
              <a:rPr lang="en-US" dirty="0" err="1">
                <a:solidFill>
                  <a:srgbClr val="050E17"/>
                </a:solidFill>
                <a:latin typeface="Calibri"/>
                <a:ea typeface="Calibri"/>
                <a:cs typeface="Calibri"/>
              </a:rPr>
              <a:t>ReLu</a:t>
            </a:r>
            <a:r>
              <a:rPr lang="en-US" dirty="0">
                <a:solidFill>
                  <a:srgbClr val="050E17"/>
                </a:solidFill>
                <a:latin typeface="Calibri"/>
                <a:ea typeface="Calibri"/>
                <a:cs typeface="Calibri"/>
              </a:rPr>
              <a:t> and </a:t>
            </a:r>
            <a:r>
              <a:rPr lang="en-US" dirty="0" err="1">
                <a:solidFill>
                  <a:srgbClr val="050E17"/>
                </a:solidFill>
                <a:latin typeface="Calibri"/>
                <a:ea typeface="Calibri"/>
                <a:cs typeface="Calibri"/>
              </a:rPr>
              <a:t>Softmax</a:t>
            </a:r>
            <a:endParaRPr lang="en-US" dirty="0">
              <a:solidFill>
                <a:srgbClr val="050E17"/>
              </a:solidFill>
              <a:latin typeface="Calibri"/>
              <a:ea typeface="Calibri"/>
              <a:cs typeface="Calibri"/>
            </a:endParaRPr>
          </a:p>
          <a:p>
            <a:pPr marL="285750" indent="-285750">
              <a:buFont typeface="Arial"/>
              <a:buChar char="•"/>
            </a:pPr>
            <a:endParaRPr lang="en-US" dirty="0">
              <a:solidFill>
                <a:srgbClr val="050E17"/>
              </a:solidFill>
              <a:latin typeface="Calibri"/>
              <a:ea typeface="Calibri"/>
              <a:cs typeface="Calibri"/>
            </a:endParaRPr>
          </a:p>
          <a:p>
            <a:pPr marL="285750" indent="-285750">
              <a:buFont typeface="Arial"/>
              <a:buChar char="•"/>
            </a:pPr>
            <a:endParaRPr lang="en-US" dirty="0">
              <a:solidFill>
                <a:srgbClr val="050E17"/>
              </a:solidFill>
              <a:latin typeface="Calibri"/>
              <a:ea typeface="Calibri"/>
              <a:cs typeface="Calibri"/>
            </a:endParaRPr>
          </a:p>
        </p:txBody>
      </p:sp>
      <p:pic>
        <p:nvPicPr>
          <p:cNvPr id="2" name="Picture 3" descr="Diagram&#10;&#10;Description automatically generated">
            <a:extLst>
              <a:ext uri="{FF2B5EF4-FFF2-40B4-BE49-F238E27FC236}">
                <a16:creationId xmlns:a16="http://schemas.microsoft.com/office/drawing/2014/main" id="{39C77AD3-ABE5-1F0F-22D2-49BCE1821BAE}"/>
              </a:ext>
            </a:extLst>
          </p:cNvPr>
          <p:cNvPicPr>
            <a:picLocks noChangeAspect="1"/>
          </p:cNvPicPr>
          <p:nvPr/>
        </p:nvPicPr>
        <p:blipFill>
          <a:blip r:embed="rId2"/>
          <a:stretch>
            <a:fillRect/>
          </a:stretch>
        </p:blipFill>
        <p:spPr>
          <a:xfrm>
            <a:off x="399803" y="3850396"/>
            <a:ext cx="5880264" cy="2205208"/>
          </a:xfrm>
          <a:prstGeom prst="rect">
            <a:avLst/>
          </a:prstGeom>
        </p:spPr>
      </p:pic>
      <p:sp>
        <p:nvSpPr>
          <p:cNvPr id="4" name="TextBox 3">
            <a:extLst>
              <a:ext uri="{FF2B5EF4-FFF2-40B4-BE49-F238E27FC236}">
                <a16:creationId xmlns:a16="http://schemas.microsoft.com/office/drawing/2014/main" id="{9E3024EC-A904-1160-37C4-FC58A6B1AD95}"/>
              </a:ext>
            </a:extLst>
          </p:cNvPr>
          <p:cNvSpPr txBox="1"/>
          <p:nvPr/>
        </p:nvSpPr>
        <p:spPr>
          <a:xfrm>
            <a:off x="1706088" y="6099958"/>
            <a:ext cx="312914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i="1" dirty="0">
                <a:solidFill>
                  <a:srgbClr val="44546A"/>
                </a:solidFill>
                <a:latin typeface="Times New Roman"/>
              </a:rPr>
              <a:t>Figure 7: 3 Layers CNN Model summary and structure</a:t>
            </a:r>
            <a:r>
              <a:rPr lang="en-US" sz="1000" i="1" dirty="0">
                <a:solidFill>
                  <a:srgbClr val="44546A"/>
                </a:solidFill>
                <a:latin typeface="Times New Roman"/>
                <a:cs typeface="Times New Roman"/>
              </a:rPr>
              <a:t> </a:t>
            </a:r>
            <a:endParaRPr lang="en-US" sz="2000" dirty="0"/>
          </a:p>
        </p:txBody>
      </p:sp>
      <p:sp>
        <p:nvSpPr>
          <p:cNvPr id="8" name="Google Shape;1856;p37">
            <a:extLst>
              <a:ext uri="{FF2B5EF4-FFF2-40B4-BE49-F238E27FC236}">
                <a16:creationId xmlns:a16="http://schemas.microsoft.com/office/drawing/2014/main" id="{34AF4FF2-67DB-3D93-1480-D7F15424DDA5}"/>
              </a:ext>
            </a:extLst>
          </p:cNvPr>
          <p:cNvSpPr/>
          <p:nvPr/>
        </p:nvSpPr>
        <p:spPr>
          <a:xfrm>
            <a:off x="7353174" y="1800635"/>
            <a:ext cx="3934051" cy="1882240"/>
          </a:xfrm>
          <a:prstGeom prst="rect">
            <a:avLst/>
          </a:prstGeom>
          <a:solidFill>
            <a:srgbClr val="E99B27">
              <a:alpha val="12549"/>
            </a:srgbClr>
          </a:solidFill>
          <a:ln>
            <a:noFill/>
          </a:ln>
        </p:spPr>
        <p:txBody>
          <a:bodyPr spcFirstLastPara="1" wrap="square" lIns="121900" tIns="121900" rIns="121900" bIns="121900" anchor="ctr" anchorCtr="0">
            <a:noAutofit/>
          </a:bodyPr>
          <a:lstStyle/>
          <a:p>
            <a:pPr marL="285750" indent="-285750">
              <a:buFont typeface="Arial"/>
              <a:buChar char="•"/>
            </a:pPr>
            <a:endParaRPr lang="en-US" dirty="0">
              <a:latin typeface="Calibri"/>
              <a:ea typeface="Times New Roman"/>
              <a:cs typeface="Times New Roman"/>
            </a:endParaRPr>
          </a:p>
          <a:p>
            <a:pPr marL="285750" indent="-285750">
              <a:buFont typeface="Arial"/>
              <a:buChar char="•"/>
            </a:pPr>
            <a:endParaRPr lang="en-US" dirty="0">
              <a:latin typeface="Calibri"/>
              <a:ea typeface="Calibri"/>
              <a:cs typeface="Times New Roman"/>
            </a:endParaRPr>
          </a:p>
        </p:txBody>
      </p:sp>
      <p:sp>
        <p:nvSpPr>
          <p:cNvPr id="15" name="Google Shape;1859;p37">
            <a:extLst>
              <a:ext uri="{FF2B5EF4-FFF2-40B4-BE49-F238E27FC236}">
                <a16:creationId xmlns:a16="http://schemas.microsoft.com/office/drawing/2014/main" id="{C44AA235-4452-65E8-318C-E8AB59114BF9}"/>
              </a:ext>
            </a:extLst>
          </p:cNvPr>
          <p:cNvSpPr/>
          <p:nvPr/>
        </p:nvSpPr>
        <p:spPr>
          <a:xfrm>
            <a:off x="7619717" y="1421542"/>
            <a:ext cx="3558000" cy="747600"/>
          </a:xfrm>
          <a:prstGeom prst="roundRect">
            <a:avLst>
              <a:gd name="adj" fmla="val 50000"/>
            </a:avLst>
          </a:prstGeom>
          <a:solidFill>
            <a:schemeClr val="accent1"/>
          </a:solidFill>
          <a:ln>
            <a:noFill/>
          </a:ln>
        </p:spPr>
        <p:txBody>
          <a:bodyPr spcFirstLastPara="1" wrap="square" lIns="121900" tIns="121900" rIns="121900" bIns="121900" anchor="ctr" anchorCtr="0">
            <a:noAutofit/>
          </a:bodyPr>
          <a:lstStyle/>
          <a:p>
            <a:endParaRPr sz="2400"/>
          </a:p>
        </p:txBody>
      </p:sp>
      <p:sp>
        <p:nvSpPr>
          <p:cNvPr id="21" name="Google Shape;1863;p37">
            <a:extLst>
              <a:ext uri="{FF2B5EF4-FFF2-40B4-BE49-F238E27FC236}">
                <a16:creationId xmlns:a16="http://schemas.microsoft.com/office/drawing/2014/main" id="{88FAE682-91C7-21D6-5088-CAC877066380}"/>
              </a:ext>
            </a:extLst>
          </p:cNvPr>
          <p:cNvSpPr txBox="1"/>
          <p:nvPr/>
        </p:nvSpPr>
        <p:spPr>
          <a:xfrm>
            <a:off x="7905082" y="1574043"/>
            <a:ext cx="2987200" cy="442400"/>
          </a:xfrm>
          <a:prstGeom prst="rect">
            <a:avLst/>
          </a:prstGeom>
          <a:noFill/>
          <a:ln>
            <a:noFill/>
          </a:ln>
        </p:spPr>
        <p:txBody>
          <a:bodyPr spcFirstLastPara="1" wrap="square" lIns="121900" tIns="121900" rIns="121900" bIns="121900" anchor="ctr" anchorCtr="0">
            <a:noAutofit/>
          </a:bodyPr>
          <a:lstStyle/>
          <a:p>
            <a:pPr algn="ctr"/>
            <a:r>
              <a:rPr lang="en-US" sz="2400" b="1">
                <a:solidFill>
                  <a:schemeClr val="lt1"/>
                </a:solidFill>
                <a:latin typeface="Fira Sans Extra Condensed"/>
                <a:ea typeface="Fira Sans Extra Condensed"/>
                <a:cs typeface="Fira Sans Extra Condensed"/>
                <a:sym typeface="Fira Sans Extra Condensed"/>
              </a:rPr>
              <a:t>LSTM Model</a:t>
            </a:r>
          </a:p>
        </p:txBody>
      </p:sp>
      <p:pic>
        <p:nvPicPr>
          <p:cNvPr id="6" name="Picture 7" descr="Diagram&#10;&#10;Description automatically generated">
            <a:extLst>
              <a:ext uri="{FF2B5EF4-FFF2-40B4-BE49-F238E27FC236}">
                <a16:creationId xmlns:a16="http://schemas.microsoft.com/office/drawing/2014/main" id="{8A736E7F-709A-F895-1E32-237D1CCADA79}"/>
              </a:ext>
            </a:extLst>
          </p:cNvPr>
          <p:cNvPicPr>
            <a:picLocks noChangeAspect="1"/>
          </p:cNvPicPr>
          <p:nvPr/>
        </p:nvPicPr>
        <p:blipFill>
          <a:blip r:embed="rId3"/>
          <a:stretch>
            <a:fillRect/>
          </a:stretch>
        </p:blipFill>
        <p:spPr>
          <a:xfrm>
            <a:off x="9751621" y="3682429"/>
            <a:ext cx="1971303" cy="2847924"/>
          </a:xfrm>
          <a:prstGeom prst="rect">
            <a:avLst/>
          </a:prstGeom>
        </p:spPr>
      </p:pic>
      <p:pic>
        <p:nvPicPr>
          <p:cNvPr id="14" name="Picture 15" descr="Diagram&#10;&#10;Description automatically generated">
            <a:extLst>
              <a:ext uri="{FF2B5EF4-FFF2-40B4-BE49-F238E27FC236}">
                <a16:creationId xmlns:a16="http://schemas.microsoft.com/office/drawing/2014/main" id="{3FAD0CBF-32DE-FA68-2C40-9C6622E03416}"/>
              </a:ext>
            </a:extLst>
          </p:cNvPr>
          <p:cNvPicPr>
            <a:picLocks noChangeAspect="1"/>
          </p:cNvPicPr>
          <p:nvPr/>
        </p:nvPicPr>
        <p:blipFill>
          <a:blip r:embed="rId4"/>
          <a:stretch>
            <a:fillRect/>
          </a:stretch>
        </p:blipFill>
        <p:spPr>
          <a:xfrm>
            <a:off x="6446324" y="4098226"/>
            <a:ext cx="3455718" cy="1877785"/>
          </a:xfrm>
          <a:prstGeom prst="rect">
            <a:avLst/>
          </a:prstGeom>
        </p:spPr>
      </p:pic>
      <p:sp>
        <p:nvSpPr>
          <p:cNvPr id="16" name="TextBox 15">
            <a:extLst>
              <a:ext uri="{FF2B5EF4-FFF2-40B4-BE49-F238E27FC236}">
                <a16:creationId xmlns:a16="http://schemas.microsoft.com/office/drawing/2014/main" id="{049E514B-3B02-4183-99A1-BA8C13BD26CF}"/>
              </a:ext>
            </a:extLst>
          </p:cNvPr>
          <p:cNvSpPr txBox="1"/>
          <p:nvPr/>
        </p:nvSpPr>
        <p:spPr>
          <a:xfrm>
            <a:off x="6980711" y="6119750"/>
            <a:ext cx="312914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i="1" dirty="0">
                <a:solidFill>
                  <a:srgbClr val="44546A"/>
                </a:solidFill>
                <a:latin typeface="Times New Roman"/>
              </a:rPr>
              <a:t>Figure 8: LSTM Model summary and structure</a:t>
            </a:r>
            <a:r>
              <a:rPr lang="en-US" sz="1000" i="1" dirty="0">
                <a:solidFill>
                  <a:srgbClr val="44546A"/>
                </a:solidFill>
                <a:latin typeface="Times New Roman"/>
                <a:cs typeface="Times New Roman"/>
              </a:rPr>
              <a:t> </a:t>
            </a:r>
            <a:endParaRPr lang="en-US" sz="2000" dirty="0"/>
          </a:p>
        </p:txBody>
      </p:sp>
      <p:sp>
        <p:nvSpPr>
          <p:cNvPr id="18" name="TextBox 17">
            <a:extLst>
              <a:ext uri="{FF2B5EF4-FFF2-40B4-BE49-F238E27FC236}">
                <a16:creationId xmlns:a16="http://schemas.microsoft.com/office/drawing/2014/main" id="{DF013BE2-9414-6DDF-D441-2086A68ED623}"/>
              </a:ext>
            </a:extLst>
          </p:cNvPr>
          <p:cNvSpPr txBox="1"/>
          <p:nvPr/>
        </p:nvSpPr>
        <p:spPr>
          <a:xfrm>
            <a:off x="7435932" y="2309751"/>
            <a:ext cx="3930732"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Sans-Serif"/>
              <a:buChar char="•"/>
            </a:pPr>
            <a:r>
              <a:rPr lang="en-US" b="1" dirty="0">
                <a:solidFill>
                  <a:srgbClr val="000000"/>
                </a:solidFill>
                <a:cs typeface="Calibri"/>
              </a:rPr>
              <a:t>LSTM</a:t>
            </a:r>
            <a:r>
              <a:rPr lang="en-US" dirty="0">
                <a:solidFill>
                  <a:srgbClr val="000000"/>
                </a:solidFill>
                <a:cs typeface="Calibri"/>
              </a:rPr>
              <a:t> layer with </a:t>
            </a:r>
            <a:r>
              <a:rPr lang="en-US" b="1" dirty="0">
                <a:solidFill>
                  <a:srgbClr val="000000"/>
                </a:solidFill>
                <a:cs typeface="Calibri"/>
              </a:rPr>
              <a:t>120 units </a:t>
            </a:r>
            <a:r>
              <a:rPr lang="en-US" dirty="0">
                <a:solidFill>
                  <a:srgbClr val="000000"/>
                </a:solidFill>
                <a:cs typeface="Calibri"/>
              </a:rPr>
              <a:t>input shape of LSTM model is same as the CNN to maintain consistency</a:t>
            </a:r>
            <a:endParaRPr lang="en-US">
              <a:solidFill>
                <a:srgbClr val="000000"/>
              </a:solidFill>
              <a:ea typeface="Calibri"/>
              <a:cs typeface="Calibri"/>
            </a:endParaRPr>
          </a:p>
          <a:p>
            <a:pPr marL="285750" indent="-285750">
              <a:buFont typeface="Arial,Sans-Serif"/>
              <a:buChar char="•"/>
            </a:pPr>
            <a:r>
              <a:rPr lang="en-US" b="1" dirty="0">
                <a:solidFill>
                  <a:srgbClr val="000000"/>
                </a:solidFill>
                <a:latin typeface="Times New Roman"/>
                <a:cs typeface="Times New Roman"/>
              </a:rPr>
              <a:t>Dense layer</a:t>
            </a:r>
            <a:r>
              <a:rPr lang="en-US" dirty="0">
                <a:solidFill>
                  <a:srgbClr val="000000"/>
                </a:solidFill>
                <a:latin typeface="Times New Roman"/>
                <a:cs typeface="Times New Roman"/>
              </a:rPr>
              <a:t> has </a:t>
            </a:r>
            <a:r>
              <a:rPr lang="en-US" dirty="0" err="1">
                <a:solidFill>
                  <a:srgbClr val="000000"/>
                </a:solidFill>
                <a:latin typeface="Times New Roman"/>
                <a:cs typeface="Times New Roman"/>
              </a:rPr>
              <a:t>ReLu</a:t>
            </a:r>
            <a:r>
              <a:rPr lang="en-US" dirty="0">
                <a:solidFill>
                  <a:srgbClr val="000000"/>
                </a:solidFill>
                <a:latin typeface="Times New Roman"/>
                <a:cs typeface="Times New Roman"/>
              </a:rPr>
              <a:t> and </a:t>
            </a:r>
            <a:r>
              <a:rPr lang="en-US" dirty="0" err="1">
                <a:solidFill>
                  <a:srgbClr val="000000"/>
                </a:solidFill>
                <a:latin typeface="Times New Roman"/>
                <a:cs typeface="Times New Roman"/>
              </a:rPr>
              <a:t>Softmax</a:t>
            </a:r>
            <a:endParaRPr lang="en-US">
              <a:solidFill>
                <a:srgbClr val="000000"/>
              </a:solidFill>
              <a:latin typeface="Times New Roman"/>
              <a:cs typeface="Times New Roman"/>
            </a:endParaRPr>
          </a:p>
        </p:txBody>
      </p:sp>
      <p:sp>
        <p:nvSpPr>
          <p:cNvPr id="22" name="Slide Number Placeholder 2">
            <a:extLst>
              <a:ext uri="{FF2B5EF4-FFF2-40B4-BE49-F238E27FC236}">
                <a16:creationId xmlns:a16="http://schemas.microsoft.com/office/drawing/2014/main" id="{78C33E4C-0CC9-0DDE-7996-7FB8C2E07BCA}"/>
              </a:ext>
            </a:extLst>
          </p:cNvPr>
          <p:cNvSpPr txBox="1">
            <a:spLocks/>
          </p:cNvSpPr>
          <p:nvPr/>
        </p:nvSpPr>
        <p:spPr>
          <a:xfrm>
            <a:off x="11658600" y="6435519"/>
            <a:ext cx="2743200" cy="266164"/>
          </a:xfrm>
          <a:prstGeom prst="rect">
            <a:avLst/>
          </a:prstGeom>
        </p:spPr>
        <p:txBody>
          <a:bodyPr/>
          <a:lstStyle>
            <a:defPPr>
              <a:defRPr lang="ar-BH"/>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4890245-0C72-48F7-8DB1-DCE3922DE6C5}" type="slidenum">
              <a:rPr lang="ar-BH" sz="1400" smtClean="0"/>
              <a:pPr/>
              <a:t>18</a:t>
            </a:fld>
            <a:endParaRPr lang="ar-BH" sz="1400"/>
          </a:p>
        </p:txBody>
      </p:sp>
      <p:sp>
        <p:nvSpPr>
          <p:cNvPr id="19" name="Google Shape;2273;p44">
            <a:extLst>
              <a:ext uri="{FF2B5EF4-FFF2-40B4-BE49-F238E27FC236}">
                <a16:creationId xmlns:a16="http://schemas.microsoft.com/office/drawing/2014/main" id="{02BF5D3B-A252-7DC8-B6D5-B70031782E72}"/>
              </a:ext>
            </a:extLst>
          </p:cNvPr>
          <p:cNvSpPr/>
          <p:nvPr/>
        </p:nvSpPr>
        <p:spPr>
          <a:xfrm>
            <a:off x="1838131" y="251993"/>
            <a:ext cx="8533583" cy="1011030"/>
          </a:xfrm>
          <a:prstGeom prst="roundRect">
            <a:avLst>
              <a:gd name="adj" fmla="val 50000"/>
            </a:avLst>
          </a:prstGeom>
          <a:solidFill>
            <a:srgbClr val="F2E7D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0" name="Google Shape;1858;p37">
            <a:extLst>
              <a:ext uri="{FF2B5EF4-FFF2-40B4-BE49-F238E27FC236}">
                <a16:creationId xmlns:a16="http://schemas.microsoft.com/office/drawing/2014/main" id="{348FCE76-0584-F434-994E-7AB1156B8D87}"/>
              </a:ext>
            </a:extLst>
          </p:cNvPr>
          <p:cNvSpPr txBox="1">
            <a:spLocks/>
          </p:cNvSpPr>
          <p:nvPr/>
        </p:nvSpPr>
        <p:spPr>
          <a:xfrm>
            <a:off x="633067" y="276247"/>
            <a:ext cx="10972800" cy="851955"/>
          </a:xfrm>
          <a:prstGeom prst="rect">
            <a:avLst/>
          </a:prstGeom>
        </p:spPr>
        <p:txBody>
          <a:bodyPr spcFirstLastPara="1" vert="horz" wrap="square" lIns="121900" tIns="121900" rIns="121900" bIns="12190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0"/>
              </a:spcBef>
            </a:pPr>
            <a:r>
              <a:rPr lang="en-US" sz="4800" dirty="0">
                <a:ln w="0"/>
                <a:effectLst>
                  <a:outerShdw blurRad="38100" dist="19050" dir="2700000" algn="tl" rotWithShape="0">
                    <a:schemeClr val="dk1">
                      <a:alpha val="40000"/>
                    </a:schemeClr>
                  </a:outerShdw>
                </a:effectLst>
                <a:latin typeface="Sitka Heading Semibold" pitchFamily="2" charset="0"/>
                <a:cs typeface="Aldhabi"/>
              </a:rPr>
              <a:t>Machine </a:t>
            </a:r>
            <a:r>
              <a:rPr lang="en-US" sz="4800" dirty="0" smtClean="0">
                <a:ln w="0"/>
                <a:effectLst>
                  <a:outerShdw blurRad="38100" dist="19050" dir="2700000" algn="tl" rotWithShape="0">
                    <a:schemeClr val="dk1">
                      <a:alpha val="40000"/>
                    </a:schemeClr>
                  </a:outerShdw>
                </a:effectLst>
                <a:latin typeface="Sitka Heading Semibold" pitchFamily="2" charset="0"/>
                <a:cs typeface="Aldhabi"/>
              </a:rPr>
              <a:t>Learning </a:t>
            </a:r>
            <a:r>
              <a:rPr lang="en-US" sz="4800" dirty="0">
                <a:ln w="0"/>
                <a:effectLst>
                  <a:outerShdw blurRad="38100" dist="19050" dir="2700000" algn="tl" rotWithShape="0">
                    <a:schemeClr val="dk1">
                      <a:alpha val="40000"/>
                    </a:schemeClr>
                  </a:outerShdw>
                </a:effectLst>
                <a:latin typeface="Sitka Heading Semibold" pitchFamily="2" charset="0"/>
                <a:cs typeface="Aldhabi"/>
              </a:rPr>
              <a:t>Algorithms </a:t>
            </a:r>
            <a:endParaRPr lang="en-US" sz="4800" dirty="0">
              <a:ln w="0"/>
              <a:effectLst>
                <a:outerShdw blurRad="38100" dist="19050" dir="2700000" algn="tl" rotWithShape="0">
                  <a:schemeClr val="dk1">
                    <a:alpha val="40000"/>
                  </a:schemeClr>
                </a:outerShdw>
              </a:effectLst>
              <a:latin typeface="Sitka Heading Semibold" pitchFamily="2" charset="0"/>
              <a:cs typeface="Aldhabi" panose="01000000000000000000" pitchFamily="2" charset="-78"/>
            </a:endParaRPr>
          </a:p>
        </p:txBody>
      </p:sp>
    </p:spTree>
    <p:extLst>
      <p:ext uri="{BB962C8B-B14F-4D97-AF65-F5344CB8AC3E}">
        <p14:creationId xmlns:p14="http://schemas.microsoft.com/office/powerpoint/2010/main" val="7411474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2273;p44">
            <a:extLst>
              <a:ext uri="{FF2B5EF4-FFF2-40B4-BE49-F238E27FC236}">
                <a16:creationId xmlns:a16="http://schemas.microsoft.com/office/drawing/2014/main" id="{B34177BC-C2C7-EE5B-22F7-DB297BB0C7B1}"/>
              </a:ext>
            </a:extLst>
          </p:cNvPr>
          <p:cNvSpPr/>
          <p:nvPr/>
        </p:nvSpPr>
        <p:spPr>
          <a:xfrm>
            <a:off x="2082235" y="325393"/>
            <a:ext cx="7897593" cy="937630"/>
          </a:xfrm>
          <a:prstGeom prst="roundRect">
            <a:avLst>
              <a:gd name="adj" fmla="val 50000"/>
            </a:avLst>
          </a:prstGeom>
          <a:solidFill>
            <a:schemeClr val="accent6">
              <a:lumMod val="20000"/>
              <a:lumOff val="8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dirty="0">
              <a:latin typeface="Sitka Heading Semibold" pitchFamily="2" charset="0"/>
            </a:endParaRPr>
          </a:p>
        </p:txBody>
      </p:sp>
      <p:sp>
        <p:nvSpPr>
          <p:cNvPr id="6" name="Google Shape;1858;p37">
            <a:extLst>
              <a:ext uri="{FF2B5EF4-FFF2-40B4-BE49-F238E27FC236}">
                <a16:creationId xmlns:a16="http://schemas.microsoft.com/office/drawing/2014/main" id="{2B21F4A5-93F4-2EC2-44D4-0769D570A352}"/>
              </a:ext>
            </a:extLst>
          </p:cNvPr>
          <p:cNvSpPr txBox="1">
            <a:spLocks/>
          </p:cNvSpPr>
          <p:nvPr/>
        </p:nvSpPr>
        <p:spPr>
          <a:xfrm>
            <a:off x="838200" y="433140"/>
            <a:ext cx="10515600" cy="930275"/>
          </a:xfrm>
          <a:prstGeom prst="rect">
            <a:avLst/>
          </a:prstGeom>
        </p:spPr>
        <p:txBody>
          <a:bodyPr spcFirstLastPara="1" vert="horz" lIns="91440" tIns="45720" rIns="91440" bIns="4572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Aft>
                <a:spcPts val="600"/>
              </a:spcAft>
            </a:pPr>
            <a:r>
              <a:rPr lang="en-US" sz="6000">
                <a:ln w="0"/>
                <a:effectLst>
                  <a:outerShdw blurRad="38100" dist="19050" dir="2700000" algn="tl" rotWithShape="0">
                    <a:schemeClr val="dk1">
                      <a:alpha val="40000"/>
                    </a:schemeClr>
                  </a:outerShdw>
                </a:effectLst>
                <a:latin typeface="Sitka Heading Semibold" pitchFamily="2" charset="0"/>
                <a:cs typeface="Aldhabi" panose="01000000000000000000" pitchFamily="2" charset="-78"/>
              </a:rPr>
              <a:t>Model Evaluation</a:t>
            </a:r>
          </a:p>
        </p:txBody>
      </p:sp>
      <p:sp>
        <p:nvSpPr>
          <p:cNvPr id="8" name="TextBox 7">
            <a:extLst>
              <a:ext uri="{FF2B5EF4-FFF2-40B4-BE49-F238E27FC236}">
                <a16:creationId xmlns:a16="http://schemas.microsoft.com/office/drawing/2014/main" id="{FFE8DD1E-33B1-ED76-5C65-63D40C583577}"/>
              </a:ext>
            </a:extLst>
          </p:cNvPr>
          <p:cNvSpPr txBox="1"/>
          <p:nvPr/>
        </p:nvSpPr>
        <p:spPr>
          <a:xfrm>
            <a:off x="392944" y="2164314"/>
            <a:ext cx="5305168" cy="523220"/>
          </a:xfrm>
          <a:prstGeom prst="rect">
            <a:avLst/>
          </a:prstGeom>
          <a:noFill/>
        </p:spPr>
        <p:txBody>
          <a:bodyPr wrap="square" lIns="91440" tIns="45720" rIns="91440" bIns="45720" anchor="t">
            <a:spAutoFit/>
          </a:bodyPr>
          <a:lstStyle/>
          <a:p>
            <a:pPr algn="ctr" defTabSz="795528">
              <a:spcAft>
                <a:spcPts val="600"/>
              </a:spcAft>
            </a:pPr>
            <a:r>
              <a:rPr lang="en-US" sz="2800" b="1" kern="1200">
                <a:latin typeface="Fira Sans Extra Condensed"/>
                <a:ea typeface="+mn-ea"/>
                <a:cs typeface="+mn-cs"/>
              </a:rPr>
              <a:t>Dataset </a:t>
            </a:r>
            <a:r>
              <a:rPr lang="en-US" sz="2800" b="1">
                <a:latin typeface="Fira Sans Extra Condensed"/>
              </a:rPr>
              <a:t>Splitting</a:t>
            </a:r>
            <a:endParaRPr lang="ar-BH" sz="3200" b="1">
              <a:latin typeface="Fira Sans Extra Condensed"/>
            </a:endParaRPr>
          </a:p>
        </p:txBody>
      </p:sp>
      <p:sp>
        <p:nvSpPr>
          <p:cNvPr id="10" name="TextBox 9">
            <a:extLst>
              <a:ext uri="{FF2B5EF4-FFF2-40B4-BE49-F238E27FC236}">
                <a16:creationId xmlns:a16="http://schemas.microsoft.com/office/drawing/2014/main" id="{94397C01-5AD1-11C0-AB93-5B5E10CBC22C}"/>
              </a:ext>
            </a:extLst>
          </p:cNvPr>
          <p:cNvSpPr txBox="1"/>
          <p:nvPr/>
        </p:nvSpPr>
        <p:spPr>
          <a:xfrm>
            <a:off x="6091056" y="2220148"/>
            <a:ext cx="5305168" cy="523220"/>
          </a:xfrm>
          <a:prstGeom prst="rect">
            <a:avLst/>
          </a:prstGeom>
          <a:noFill/>
        </p:spPr>
        <p:txBody>
          <a:bodyPr wrap="square">
            <a:spAutoFit/>
          </a:bodyPr>
          <a:lstStyle/>
          <a:p>
            <a:pPr algn="ctr" defTabSz="795528">
              <a:spcAft>
                <a:spcPts val="600"/>
              </a:spcAft>
            </a:pPr>
            <a:r>
              <a:rPr lang="en-US" sz="2800" b="1" kern="1200">
                <a:solidFill>
                  <a:schemeClr val="tx1"/>
                </a:solidFill>
                <a:latin typeface="Fira Sans Extra Condensed"/>
                <a:ea typeface="+mn-ea"/>
                <a:cs typeface="+mn-cs"/>
              </a:rPr>
              <a:t>Measure </a:t>
            </a:r>
            <a:endParaRPr lang="ar-BH" sz="3200" b="1">
              <a:latin typeface="Fira Sans Extra Condensed"/>
            </a:endParaRPr>
          </a:p>
        </p:txBody>
      </p:sp>
      <p:graphicFrame>
        <p:nvGraphicFramePr>
          <p:cNvPr id="12" name="Chart 11">
            <a:extLst>
              <a:ext uri="{FF2B5EF4-FFF2-40B4-BE49-F238E27FC236}">
                <a16:creationId xmlns:a16="http://schemas.microsoft.com/office/drawing/2014/main" id="{E7361BF6-864A-11EF-62E0-291714BB97B7}"/>
              </a:ext>
            </a:extLst>
          </p:cNvPr>
          <p:cNvGraphicFramePr/>
          <p:nvPr>
            <p:extLst>
              <p:ext uri="{D42A27DB-BD31-4B8C-83A1-F6EECF244321}">
                <p14:modId xmlns:p14="http://schemas.microsoft.com/office/powerpoint/2010/main" val="276869426"/>
              </p:ext>
            </p:extLst>
          </p:nvPr>
        </p:nvGraphicFramePr>
        <p:xfrm>
          <a:off x="1277139" y="2893627"/>
          <a:ext cx="3536778" cy="2926870"/>
        </p:xfrm>
        <a:graphic>
          <a:graphicData uri="http://schemas.openxmlformats.org/drawingml/2006/chart">
            <c:chart xmlns:c="http://schemas.openxmlformats.org/drawingml/2006/chart" xmlns:r="http://schemas.openxmlformats.org/officeDocument/2006/relationships" r:id="rId2"/>
          </a:graphicData>
        </a:graphic>
      </p:graphicFrame>
      <p:sp>
        <p:nvSpPr>
          <p:cNvPr id="14" name="Google Shape;1084;p28">
            <a:extLst>
              <a:ext uri="{FF2B5EF4-FFF2-40B4-BE49-F238E27FC236}">
                <a16:creationId xmlns:a16="http://schemas.microsoft.com/office/drawing/2014/main" id="{4B0C0EE1-62B9-B6AA-420F-21A06E2B98FC}"/>
              </a:ext>
            </a:extLst>
          </p:cNvPr>
          <p:cNvSpPr/>
          <p:nvPr/>
        </p:nvSpPr>
        <p:spPr>
          <a:xfrm>
            <a:off x="6640596" y="4011564"/>
            <a:ext cx="1799323" cy="690995"/>
          </a:xfrm>
          <a:prstGeom prst="roundRect">
            <a:avLst>
              <a:gd name="adj" fmla="val 50000"/>
            </a:avLst>
          </a:prstGeom>
          <a:solidFill>
            <a:srgbClr val="E4EA27">
              <a:alpha val="25099"/>
            </a:srgb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lvl="0" algn="ctr">
              <a:spcBef>
                <a:spcPts val="0"/>
              </a:spcBef>
              <a:spcAft>
                <a:spcPts val="0"/>
              </a:spcAft>
            </a:pPr>
            <a:r>
              <a:rPr lang="en-US" sz="1800" b="1">
                <a:latin typeface="Fira Sans Extra Condensed"/>
                <a:ea typeface="+mn-ea"/>
                <a:cs typeface="+mn-cs"/>
              </a:rPr>
              <a:t>epochs</a:t>
            </a:r>
          </a:p>
        </p:txBody>
      </p:sp>
      <p:sp>
        <p:nvSpPr>
          <p:cNvPr id="16" name="Google Shape;1083;p28">
            <a:extLst>
              <a:ext uri="{FF2B5EF4-FFF2-40B4-BE49-F238E27FC236}">
                <a16:creationId xmlns:a16="http://schemas.microsoft.com/office/drawing/2014/main" id="{FEFF0B2E-4C50-D6E0-FA5F-0D4BE1DD924B}"/>
              </a:ext>
            </a:extLst>
          </p:cNvPr>
          <p:cNvSpPr/>
          <p:nvPr/>
        </p:nvSpPr>
        <p:spPr>
          <a:xfrm>
            <a:off x="8836512" y="3960694"/>
            <a:ext cx="1790338" cy="730877"/>
          </a:xfrm>
          <a:prstGeom prst="roundRect">
            <a:avLst>
              <a:gd name="adj" fmla="val 50000"/>
            </a:avLst>
          </a:prstGeom>
          <a:solidFill>
            <a:srgbClr val="E99B27">
              <a:alpha val="25099"/>
            </a:srgb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indent="0" algn="ctr">
              <a:buFont typeface="Arial"/>
              <a:buNone/>
            </a:pPr>
            <a:r>
              <a:rPr lang="en-US" sz="1800" b="1" err="1">
                <a:latin typeface="Fira Sans Extra Condensed"/>
                <a:ea typeface="+mn-ea"/>
                <a:cs typeface="+mn-cs"/>
              </a:rPr>
              <a:t>batch_size</a:t>
            </a:r>
            <a:r>
              <a:rPr lang="en-US" sz="1800" b="1">
                <a:latin typeface="Fira Sans Extra Condensed"/>
                <a:ea typeface="+mn-ea"/>
                <a:cs typeface="+mn-cs"/>
              </a:rPr>
              <a:t> </a:t>
            </a:r>
          </a:p>
        </p:txBody>
      </p:sp>
      <p:sp>
        <p:nvSpPr>
          <p:cNvPr id="18" name="Google Shape;1084;p28">
            <a:extLst>
              <a:ext uri="{FF2B5EF4-FFF2-40B4-BE49-F238E27FC236}">
                <a16:creationId xmlns:a16="http://schemas.microsoft.com/office/drawing/2014/main" id="{21103CB7-2BEA-74D6-A446-8720CE9C6428}"/>
              </a:ext>
            </a:extLst>
          </p:cNvPr>
          <p:cNvSpPr/>
          <p:nvPr/>
        </p:nvSpPr>
        <p:spPr>
          <a:xfrm>
            <a:off x="6303217" y="2839735"/>
            <a:ext cx="2136702" cy="718020"/>
          </a:xfrm>
          <a:prstGeom prst="roundRect">
            <a:avLst>
              <a:gd name="adj" fmla="val 50000"/>
            </a:avLst>
          </a:prstGeom>
          <a:solidFill>
            <a:srgbClr val="E4EA27">
              <a:alpha val="25099"/>
            </a:srgb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lvl="0" algn="ctr">
              <a:spcBef>
                <a:spcPts val="0"/>
              </a:spcBef>
              <a:spcAft>
                <a:spcPts val="0"/>
              </a:spcAft>
            </a:pPr>
            <a:r>
              <a:rPr lang="en-US" sz="1800" b="1">
                <a:latin typeface="Fira Sans Extra Condensed"/>
                <a:ea typeface="+mn-ea"/>
                <a:cs typeface="+mn-cs"/>
              </a:rPr>
              <a:t>verbose parameter </a:t>
            </a:r>
          </a:p>
        </p:txBody>
      </p:sp>
      <p:sp>
        <p:nvSpPr>
          <p:cNvPr id="20" name="Google Shape;1083;p28">
            <a:extLst>
              <a:ext uri="{FF2B5EF4-FFF2-40B4-BE49-F238E27FC236}">
                <a16:creationId xmlns:a16="http://schemas.microsoft.com/office/drawing/2014/main" id="{0790134C-CF2D-12F4-EBF3-BABEA4421A11}"/>
              </a:ext>
            </a:extLst>
          </p:cNvPr>
          <p:cNvSpPr/>
          <p:nvPr/>
        </p:nvSpPr>
        <p:spPr>
          <a:xfrm>
            <a:off x="8836511" y="2839883"/>
            <a:ext cx="2117628" cy="730877"/>
          </a:xfrm>
          <a:prstGeom prst="roundRect">
            <a:avLst>
              <a:gd name="adj" fmla="val 50000"/>
            </a:avLst>
          </a:prstGeom>
          <a:solidFill>
            <a:srgbClr val="E99B27">
              <a:alpha val="25099"/>
            </a:srgb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indent="0" algn="ctr">
              <a:buFont typeface="Arial"/>
              <a:buNone/>
            </a:pPr>
            <a:r>
              <a:rPr lang="en-US" sz="1800" b="1" dirty="0" err="1">
                <a:latin typeface="Fira Sans Extra Condensed"/>
                <a:ea typeface="+mn-ea"/>
                <a:cs typeface="+mn-cs"/>
              </a:rPr>
              <a:t>validation_split</a:t>
            </a:r>
            <a:r>
              <a:rPr lang="en-US" sz="1800" b="1" dirty="0">
                <a:latin typeface="Fira Sans Extra Condensed"/>
                <a:ea typeface="+mn-ea"/>
                <a:cs typeface="+mn-cs"/>
              </a:rPr>
              <a:t> </a:t>
            </a:r>
          </a:p>
        </p:txBody>
      </p:sp>
      <p:sp>
        <p:nvSpPr>
          <p:cNvPr id="22" name="Google Shape;1083;p28">
            <a:extLst>
              <a:ext uri="{FF2B5EF4-FFF2-40B4-BE49-F238E27FC236}">
                <a16:creationId xmlns:a16="http://schemas.microsoft.com/office/drawing/2014/main" id="{98F00EDF-0BF0-1F87-CD51-22E001810FAD}"/>
              </a:ext>
            </a:extLst>
          </p:cNvPr>
          <p:cNvSpPr/>
          <p:nvPr/>
        </p:nvSpPr>
        <p:spPr>
          <a:xfrm>
            <a:off x="7389718" y="5089620"/>
            <a:ext cx="2707844" cy="730877"/>
          </a:xfrm>
          <a:prstGeom prst="roundRect">
            <a:avLst>
              <a:gd name="adj" fmla="val 50000"/>
            </a:avLst>
          </a:prstGeom>
          <a:solidFill>
            <a:srgbClr val="E99B27">
              <a:alpha val="25099"/>
            </a:srgb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indent="0" algn="ctr">
              <a:buFont typeface="Arial"/>
              <a:buNone/>
            </a:pPr>
            <a:r>
              <a:rPr lang="en-US" sz="1800" b="1" dirty="0">
                <a:latin typeface="Fira Sans Extra Condensed"/>
                <a:ea typeface="+mn-ea"/>
                <a:cs typeface="+mn-cs"/>
              </a:rPr>
              <a:t>Activation functions </a:t>
            </a:r>
          </a:p>
        </p:txBody>
      </p:sp>
      <p:sp>
        <p:nvSpPr>
          <p:cNvPr id="9" name="Slide Number Placeholder 2">
            <a:extLst>
              <a:ext uri="{FF2B5EF4-FFF2-40B4-BE49-F238E27FC236}">
                <a16:creationId xmlns:a16="http://schemas.microsoft.com/office/drawing/2014/main" id="{8F3397E8-EB53-8795-13AD-A7D519984B65}"/>
              </a:ext>
            </a:extLst>
          </p:cNvPr>
          <p:cNvSpPr txBox="1">
            <a:spLocks/>
          </p:cNvSpPr>
          <p:nvPr/>
        </p:nvSpPr>
        <p:spPr>
          <a:xfrm>
            <a:off x="11658600" y="6435519"/>
            <a:ext cx="2743200" cy="266164"/>
          </a:xfrm>
          <a:prstGeom prst="rect">
            <a:avLst/>
          </a:prstGeom>
        </p:spPr>
        <p:txBody>
          <a:bodyPr/>
          <a:lstStyle>
            <a:defPPr>
              <a:defRPr lang="ar-BH"/>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4890245-0C72-48F7-8DB1-DCE3922DE6C5}" type="slidenum">
              <a:rPr lang="ar-BH" sz="1400" smtClean="0"/>
              <a:pPr/>
              <a:t>19</a:t>
            </a:fld>
            <a:endParaRPr lang="ar-BH" sz="1400"/>
          </a:p>
        </p:txBody>
      </p:sp>
    </p:spTree>
    <p:extLst>
      <p:ext uri="{BB962C8B-B14F-4D97-AF65-F5344CB8AC3E}">
        <p14:creationId xmlns:p14="http://schemas.microsoft.com/office/powerpoint/2010/main" val="3248250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2" descr="A picture containing company name&#10;&#10;Description automatically generated">
            <a:extLst>
              <a:ext uri="{FF2B5EF4-FFF2-40B4-BE49-F238E27FC236}">
                <a16:creationId xmlns:a16="http://schemas.microsoft.com/office/drawing/2014/main" id="{AF36B93B-3E3E-876E-D7F1-C9C1C30E0CAB}"/>
              </a:ext>
            </a:extLst>
          </p:cNvPr>
          <p:cNvPicPr>
            <a:picLocks noChangeAspect="1"/>
          </p:cNvPicPr>
          <p:nvPr/>
        </p:nvPicPr>
        <p:blipFill rotWithShape="1">
          <a:blip r:embed="rId2"/>
          <a:srcRect l="28337" r="-112" b="-217"/>
          <a:stretch/>
        </p:blipFill>
        <p:spPr>
          <a:xfrm>
            <a:off x="9112333" y="4059"/>
            <a:ext cx="3034375" cy="3076221"/>
          </a:xfrm>
          <a:prstGeom prst="rect">
            <a:avLst/>
          </a:prstGeom>
        </p:spPr>
      </p:pic>
      <p:pic>
        <p:nvPicPr>
          <p:cNvPr id="13" name="Picture 13" descr="A picture containing company name&#10;&#10;Description automatically generated">
            <a:extLst>
              <a:ext uri="{FF2B5EF4-FFF2-40B4-BE49-F238E27FC236}">
                <a16:creationId xmlns:a16="http://schemas.microsoft.com/office/drawing/2014/main" id="{0DE7ADB5-FBA8-74BA-69C8-492B1B62F77F}"/>
              </a:ext>
            </a:extLst>
          </p:cNvPr>
          <p:cNvPicPr>
            <a:picLocks noChangeAspect="1"/>
          </p:cNvPicPr>
          <p:nvPr/>
        </p:nvPicPr>
        <p:blipFill rotWithShape="1">
          <a:blip r:embed="rId3"/>
          <a:srcRect l="62539" r="-107" b="-528"/>
          <a:stretch/>
        </p:blipFill>
        <p:spPr>
          <a:xfrm>
            <a:off x="9702139" y="3082236"/>
            <a:ext cx="2491413" cy="3771219"/>
          </a:xfrm>
          <a:prstGeom prst="rect">
            <a:avLst/>
          </a:prstGeom>
        </p:spPr>
      </p:pic>
      <p:sp>
        <p:nvSpPr>
          <p:cNvPr id="14" name="Rectangle 13">
            <a:extLst>
              <a:ext uri="{FF2B5EF4-FFF2-40B4-BE49-F238E27FC236}">
                <a16:creationId xmlns:a16="http://schemas.microsoft.com/office/drawing/2014/main" id="{02F244D2-9B74-76CD-20B1-6F0D86B80AF6}"/>
              </a:ext>
            </a:extLst>
          </p:cNvPr>
          <p:cNvSpPr/>
          <p:nvPr/>
        </p:nvSpPr>
        <p:spPr>
          <a:xfrm>
            <a:off x="9314708" y="3018311"/>
            <a:ext cx="880752" cy="112815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5" descr="A picture containing text, clipart&#10;&#10;Description automatically generated">
            <a:extLst>
              <a:ext uri="{FF2B5EF4-FFF2-40B4-BE49-F238E27FC236}">
                <a16:creationId xmlns:a16="http://schemas.microsoft.com/office/drawing/2014/main" id="{25B4D4AE-E619-4356-97A8-95F64FCE5E79}"/>
              </a:ext>
            </a:extLst>
          </p:cNvPr>
          <p:cNvPicPr>
            <a:picLocks noChangeAspect="1"/>
          </p:cNvPicPr>
          <p:nvPr/>
        </p:nvPicPr>
        <p:blipFill>
          <a:blip r:embed="rId4"/>
          <a:stretch>
            <a:fillRect/>
          </a:stretch>
        </p:blipFill>
        <p:spPr>
          <a:xfrm>
            <a:off x="8909648" y="5379151"/>
            <a:ext cx="923925" cy="1047750"/>
          </a:xfrm>
          <a:prstGeom prst="rect">
            <a:avLst/>
          </a:prstGeom>
        </p:spPr>
      </p:pic>
      <p:sp>
        <p:nvSpPr>
          <p:cNvPr id="18" name="Rectangle 17">
            <a:extLst>
              <a:ext uri="{FF2B5EF4-FFF2-40B4-BE49-F238E27FC236}">
                <a16:creationId xmlns:a16="http://schemas.microsoft.com/office/drawing/2014/main" id="{A66F5030-0265-9DBA-7A09-8EDDF2CC7038}"/>
              </a:ext>
            </a:extLst>
          </p:cNvPr>
          <p:cNvSpPr/>
          <p:nvPr/>
        </p:nvSpPr>
        <p:spPr>
          <a:xfrm>
            <a:off x="9116786" y="1949531"/>
            <a:ext cx="831272" cy="112815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F86FF9D9-BC9D-F870-B4C9-7B80521A6AFD}"/>
              </a:ext>
            </a:extLst>
          </p:cNvPr>
          <p:cNvSpPr txBox="1"/>
          <p:nvPr/>
        </p:nvSpPr>
        <p:spPr>
          <a:xfrm>
            <a:off x="330530" y="271153"/>
            <a:ext cx="8769926"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000" b="1" dirty="0">
                <a:latin typeface="Times New Roman"/>
                <a:cs typeface="Segoe UI"/>
              </a:rPr>
              <a:t>Sign Language Gesture Recognition Using Computer Vision in Real-time</a:t>
            </a:r>
            <a:r>
              <a:rPr lang="en-US" sz="4000" b="1" dirty="0">
                <a:latin typeface="Times New Roman"/>
                <a:cs typeface="Times New Roman"/>
              </a:rPr>
              <a:t> </a:t>
            </a:r>
            <a:endParaRPr lang="en-US"/>
          </a:p>
        </p:txBody>
      </p:sp>
      <p:pic>
        <p:nvPicPr>
          <p:cNvPr id="5" name="Picture 5">
            <a:extLst>
              <a:ext uri="{FF2B5EF4-FFF2-40B4-BE49-F238E27FC236}">
                <a16:creationId xmlns:a16="http://schemas.microsoft.com/office/drawing/2014/main" id="{D423E55E-F741-DFE5-AB47-7F2C43DFC023}"/>
              </a:ext>
            </a:extLst>
          </p:cNvPr>
          <p:cNvPicPr>
            <a:picLocks noChangeAspect="1"/>
          </p:cNvPicPr>
          <p:nvPr/>
        </p:nvPicPr>
        <p:blipFill>
          <a:blip r:embed="rId5"/>
          <a:stretch>
            <a:fillRect/>
          </a:stretch>
        </p:blipFill>
        <p:spPr>
          <a:xfrm>
            <a:off x="924296" y="2188326"/>
            <a:ext cx="7592290" cy="3411582"/>
          </a:xfrm>
          <a:prstGeom prst="rect">
            <a:avLst/>
          </a:prstGeom>
        </p:spPr>
      </p:pic>
    </p:spTree>
    <p:extLst>
      <p:ext uri="{BB962C8B-B14F-4D97-AF65-F5344CB8AC3E}">
        <p14:creationId xmlns:p14="http://schemas.microsoft.com/office/powerpoint/2010/main" val="31453924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Google Shape;2273;p44">
            <a:extLst>
              <a:ext uri="{FF2B5EF4-FFF2-40B4-BE49-F238E27FC236}">
                <a16:creationId xmlns:a16="http://schemas.microsoft.com/office/drawing/2014/main" id="{AFD158C7-3D73-0B69-47DC-BACE89737C78}"/>
              </a:ext>
            </a:extLst>
          </p:cNvPr>
          <p:cNvSpPr/>
          <p:nvPr/>
        </p:nvSpPr>
        <p:spPr>
          <a:xfrm>
            <a:off x="2082235" y="325393"/>
            <a:ext cx="7897593" cy="937630"/>
          </a:xfrm>
          <a:prstGeom prst="roundRect">
            <a:avLst>
              <a:gd name="adj" fmla="val 50000"/>
            </a:avLst>
          </a:prstGeom>
          <a:solidFill>
            <a:schemeClr val="accent6">
              <a:lumMod val="20000"/>
              <a:lumOff val="8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 name="Google Shape;1858;p37">
            <a:extLst>
              <a:ext uri="{FF2B5EF4-FFF2-40B4-BE49-F238E27FC236}">
                <a16:creationId xmlns:a16="http://schemas.microsoft.com/office/drawing/2014/main" id="{3530D38E-3CE9-43DF-CCD7-C132DBBBDF49}"/>
              </a:ext>
            </a:extLst>
          </p:cNvPr>
          <p:cNvSpPr txBox="1">
            <a:spLocks/>
          </p:cNvSpPr>
          <p:nvPr/>
        </p:nvSpPr>
        <p:spPr>
          <a:xfrm>
            <a:off x="773231" y="369804"/>
            <a:ext cx="10515600" cy="930275"/>
          </a:xfrm>
          <a:prstGeom prst="rect">
            <a:avLst/>
          </a:prstGeom>
        </p:spPr>
        <p:txBody>
          <a:bodyPr spcFirstLastPara="1" vert="horz" lIns="91440" tIns="45720" rIns="91440" bIns="45720" rtlCol="0" anchor="ctr" anchorCtr="0">
            <a:noAutofit/>
          </a:bodyPr>
          <a:lstStyle>
            <a:defPPr>
              <a:defRPr lang="ar-BH"/>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Aft>
                <a:spcPts val="600"/>
              </a:spcAft>
            </a:pPr>
            <a:r>
              <a:rPr lang="en-US" sz="6000" dirty="0">
                <a:ln w="0"/>
                <a:effectLst>
                  <a:outerShdw blurRad="38100" dist="19050" dir="2700000" algn="tl" rotWithShape="0">
                    <a:schemeClr val="dk1">
                      <a:alpha val="40000"/>
                    </a:schemeClr>
                  </a:outerShdw>
                </a:effectLst>
                <a:latin typeface="Sitka Heading Semibold" pitchFamily="2" charset="0"/>
                <a:cs typeface="Aldhabi" panose="01000000000000000000" pitchFamily="2" charset="-78"/>
              </a:rPr>
              <a:t>Model Training</a:t>
            </a:r>
          </a:p>
        </p:txBody>
      </p:sp>
      <p:grpSp>
        <p:nvGrpSpPr>
          <p:cNvPr id="6" name="Group 5">
            <a:extLst>
              <a:ext uri="{FF2B5EF4-FFF2-40B4-BE49-F238E27FC236}">
                <a16:creationId xmlns:a16="http://schemas.microsoft.com/office/drawing/2014/main" id="{E551A448-96D7-72E6-64DB-8B8A0B30C8D4}"/>
              </a:ext>
            </a:extLst>
          </p:cNvPr>
          <p:cNvGrpSpPr/>
          <p:nvPr/>
        </p:nvGrpSpPr>
        <p:grpSpPr>
          <a:xfrm>
            <a:off x="686591" y="1322113"/>
            <a:ext cx="10897980" cy="5328775"/>
            <a:chOff x="984923" y="1599203"/>
            <a:chExt cx="9336372" cy="4308610"/>
          </a:xfrm>
        </p:grpSpPr>
        <p:sp>
          <p:nvSpPr>
            <p:cNvPr id="11" name="Google Shape;2314;p45">
              <a:extLst>
                <a:ext uri="{FF2B5EF4-FFF2-40B4-BE49-F238E27FC236}">
                  <a16:creationId xmlns:a16="http://schemas.microsoft.com/office/drawing/2014/main" id="{8B50A455-6C5F-D0B0-BF4C-F7BD725A7CBF}"/>
                </a:ext>
              </a:extLst>
            </p:cNvPr>
            <p:cNvSpPr/>
            <p:nvPr/>
          </p:nvSpPr>
          <p:spPr>
            <a:xfrm>
              <a:off x="984923" y="1824645"/>
              <a:ext cx="2834995" cy="4083168"/>
            </a:xfrm>
            <a:prstGeom prst="roundRect">
              <a:avLst>
                <a:gd name="adj" fmla="val 16667"/>
              </a:avLst>
            </a:prstGeom>
            <a:solidFill>
              <a:srgbClr val="E4EA27">
                <a:alpha val="12549"/>
              </a:srgbClr>
            </a:solidFill>
            <a:ln>
              <a:noFill/>
            </a:ln>
          </p:spPr>
          <p:txBody>
            <a:bodyPr spcFirstLastPara="1" wrap="square" lIns="91425" tIns="91425" rIns="91425" bIns="91425" anchor="ctr" anchorCtr="0">
              <a:noAutofit/>
            </a:bodyPr>
            <a:lstStyle>
              <a:defPPr>
                <a:defRPr lang="ar-BH"/>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12" name="Google Shape;2329;p45">
              <a:extLst>
                <a:ext uri="{FF2B5EF4-FFF2-40B4-BE49-F238E27FC236}">
                  <a16:creationId xmlns:a16="http://schemas.microsoft.com/office/drawing/2014/main" id="{41FB3490-7CDC-E3F5-EE18-955A2D7D682D}"/>
                </a:ext>
              </a:extLst>
            </p:cNvPr>
            <p:cNvSpPr/>
            <p:nvPr/>
          </p:nvSpPr>
          <p:spPr>
            <a:xfrm>
              <a:off x="4589935" y="3912382"/>
              <a:ext cx="5731360" cy="1903669"/>
            </a:xfrm>
            <a:prstGeom prst="roundRect">
              <a:avLst>
                <a:gd name="adj" fmla="val 16667"/>
              </a:avLst>
            </a:prstGeom>
            <a:solidFill>
              <a:srgbClr val="8027EA">
                <a:alpha val="12549"/>
              </a:srgbClr>
            </a:solidFill>
            <a:ln>
              <a:noFill/>
            </a:ln>
          </p:spPr>
          <p:txBody>
            <a:bodyPr spcFirstLastPara="1" wrap="square" lIns="91425" tIns="91425" rIns="91425" bIns="91425" anchor="ctr" anchorCtr="0">
              <a:noAutofit/>
            </a:bodyPr>
            <a:lstStyle>
              <a:defPPr>
                <a:defRPr lang="ar-BH"/>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18" name="Google Shape;2313;p45">
              <a:extLst>
                <a:ext uri="{FF2B5EF4-FFF2-40B4-BE49-F238E27FC236}">
                  <a16:creationId xmlns:a16="http://schemas.microsoft.com/office/drawing/2014/main" id="{6D510F17-F89D-C870-EF3A-83EB81C9182A}"/>
                </a:ext>
              </a:extLst>
            </p:cNvPr>
            <p:cNvSpPr/>
            <p:nvPr/>
          </p:nvSpPr>
          <p:spPr>
            <a:xfrm>
              <a:off x="4616298" y="1914551"/>
              <a:ext cx="5704997" cy="1999687"/>
            </a:xfrm>
            <a:prstGeom prst="roundRect">
              <a:avLst>
                <a:gd name="adj" fmla="val 16667"/>
              </a:avLst>
            </a:prstGeom>
            <a:solidFill>
              <a:srgbClr val="EA4827">
                <a:alpha val="12549"/>
              </a:srgbClr>
            </a:solidFill>
            <a:ln>
              <a:noFill/>
            </a:ln>
          </p:spPr>
          <p:txBody>
            <a:bodyPr spcFirstLastPara="1" wrap="square" lIns="91425" tIns="91425" rIns="91425" bIns="91425" anchor="ctr" anchorCtr="0">
              <a:noAutofit/>
            </a:bodyPr>
            <a:lstStyle>
              <a:defPPr>
                <a:defRPr lang="ar-BH"/>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pic>
          <p:nvPicPr>
            <p:cNvPr id="7" name="Picture 6">
              <a:extLst>
                <a:ext uri="{FF2B5EF4-FFF2-40B4-BE49-F238E27FC236}">
                  <a16:creationId xmlns:a16="http://schemas.microsoft.com/office/drawing/2014/main" id="{91D91D10-D0F3-C689-3788-8F9750352C80}"/>
                </a:ext>
              </a:extLst>
            </p:cNvPr>
            <p:cNvPicPr>
              <a:picLocks noChangeAspect="1"/>
            </p:cNvPicPr>
            <p:nvPr/>
          </p:nvPicPr>
          <p:blipFill rotWithShape="1">
            <a:blip r:embed="rId2">
              <a:extLst>
                <a:ext uri="{28A0092B-C50C-407E-A947-70E740481C1C}">
                  <a14:useLocalDpi xmlns:a14="http://schemas.microsoft.com/office/drawing/2010/main" val="0"/>
                </a:ext>
              </a:extLst>
            </a:blip>
            <a:srcRect t="3557" r="50000" b="6226"/>
            <a:stretch/>
          </p:blipFill>
          <p:spPr bwMode="auto">
            <a:xfrm>
              <a:off x="1166175" y="2122898"/>
              <a:ext cx="2435342" cy="1806706"/>
            </a:xfrm>
            <a:prstGeom prst="rect">
              <a:avLst/>
            </a:prstGeom>
            <a:noFill/>
            <a:ln>
              <a:noFill/>
            </a:ln>
          </p:spPr>
        </p:pic>
        <p:pic>
          <p:nvPicPr>
            <p:cNvPr id="8" name="Picture 7">
              <a:extLst>
                <a:ext uri="{FF2B5EF4-FFF2-40B4-BE49-F238E27FC236}">
                  <a16:creationId xmlns:a16="http://schemas.microsoft.com/office/drawing/2014/main" id="{F7D53A62-8DBF-D97A-29BA-BBF69C58B54F}"/>
                </a:ext>
              </a:extLst>
            </p:cNvPr>
            <p:cNvPicPr>
              <a:picLocks noChangeAspect="1"/>
            </p:cNvPicPr>
            <p:nvPr/>
          </p:nvPicPr>
          <p:blipFill rotWithShape="1">
            <a:blip r:embed="rId2">
              <a:extLst>
                <a:ext uri="{28A0092B-C50C-407E-A947-70E740481C1C}">
                  <a14:useLocalDpi xmlns:a14="http://schemas.microsoft.com/office/drawing/2010/main" val="0"/>
                </a:ext>
              </a:extLst>
            </a:blip>
            <a:srcRect l="49850" t="3557" b="6226"/>
            <a:stretch/>
          </p:blipFill>
          <p:spPr bwMode="auto">
            <a:xfrm>
              <a:off x="1158789" y="3964136"/>
              <a:ext cx="2433158" cy="1797663"/>
            </a:xfrm>
            <a:prstGeom prst="rect">
              <a:avLst/>
            </a:prstGeom>
            <a:noFill/>
            <a:ln>
              <a:noFill/>
            </a:ln>
          </p:spPr>
        </p:pic>
        <p:pic>
          <p:nvPicPr>
            <p:cNvPr id="9" name="Picture 8">
              <a:extLst>
                <a:ext uri="{FF2B5EF4-FFF2-40B4-BE49-F238E27FC236}">
                  <a16:creationId xmlns:a16="http://schemas.microsoft.com/office/drawing/2014/main" id="{BF2E0CEB-9339-A6C9-86DC-F4DE456B7DF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058579" y="2042398"/>
              <a:ext cx="4978862" cy="1808287"/>
            </a:xfrm>
            <a:prstGeom prst="rect">
              <a:avLst/>
            </a:prstGeom>
            <a:noFill/>
            <a:ln>
              <a:noFill/>
            </a:ln>
          </p:spPr>
        </p:pic>
        <p:pic>
          <p:nvPicPr>
            <p:cNvPr id="10" name="Picture 9">
              <a:extLst>
                <a:ext uri="{FF2B5EF4-FFF2-40B4-BE49-F238E27FC236}">
                  <a16:creationId xmlns:a16="http://schemas.microsoft.com/office/drawing/2014/main" id="{51BB5112-03C3-EDC5-89EF-8967A0F32287}"/>
                </a:ext>
              </a:extLst>
            </p:cNvPr>
            <p:cNvPicPr/>
            <p:nvPr/>
          </p:nvPicPr>
          <p:blipFill>
            <a:blip r:embed="rId4">
              <a:extLst>
                <a:ext uri="{28A0092B-C50C-407E-A947-70E740481C1C}">
                  <a14:useLocalDpi xmlns:a14="http://schemas.microsoft.com/office/drawing/2010/main" val="0"/>
                </a:ext>
              </a:extLst>
            </a:blip>
            <a:stretch>
              <a:fillRect/>
            </a:stretch>
          </p:blipFill>
          <p:spPr>
            <a:xfrm>
              <a:off x="5069895" y="3980446"/>
              <a:ext cx="4956715" cy="1717648"/>
            </a:xfrm>
            <a:prstGeom prst="rect">
              <a:avLst/>
            </a:prstGeom>
          </p:spPr>
        </p:pic>
        <p:sp>
          <p:nvSpPr>
            <p:cNvPr id="13" name="Google Shape;2321;p45">
              <a:extLst>
                <a:ext uri="{FF2B5EF4-FFF2-40B4-BE49-F238E27FC236}">
                  <a16:creationId xmlns:a16="http://schemas.microsoft.com/office/drawing/2014/main" id="{1C5DDFFE-0B48-FD26-967E-12577E207C79}"/>
                </a:ext>
              </a:extLst>
            </p:cNvPr>
            <p:cNvSpPr/>
            <p:nvPr/>
          </p:nvSpPr>
          <p:spPr>
            <a:xfrm>
              <a:off x="1183902" y="1607189"/>
              <a:ext cx="2458590" cy="482463"/>
            </a:xfrm>
            <a:prstGeom prst="roundRect">
              <a:avLst>
                <a:gd name="adj" fmla="val 16667"/>
              </a:avLst>
            </a:prstGeom>
            <a:solidFill>
              <a:schemeClr val="accent4"/>
            </a:solidFill>
            <a:ln>
              <a:noFill/>
            </a:ln>
          </p:spPr>
          <p:txBody>
            <a:bodyPr spcFirstLastPara="1" wrap="square" lIns="121900" tIns="121900" rIns="121900" bIns="121900" anchor="ctr" anchorCtr="0">
              <a:noAutofit/>
            </a:bodyPr>
            <a:lstStyle>
              <a:defPPr>
                <a:defRPr lang="ar-BH"/>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731520">
                <a:spcAft>
                  <a:spcPts val="600"/>
                </a:spcAft>
              </a:pPr>
              <a:r>
                <a:rPr lang="en-US" sz="1920" b="1" kern="1200" dirty="0">
                  <a:solidFill>
                    <a:schemeClr val="lt1"/>
                  </a:solidFill>
                  <a:latin typeface="Fira Sans Extra Condensed"/>
                  <a:ea typeface="+mn-ea"/>
                  <a:cs typeface="+mn-cs"/>
                  <a:sym typeface="Fira Sans Extra Condensed"/>
                </a:rPr>
                <a:t>Initial Training - LSTM </a:t>
              </a:r>
              <a:endParaRPr lang="en-US" sz="2400" b="1" dirty="0">
                <a:solidFill>
                  <a:schemeClr val="lt1"/>
                </a:solidFill>
                <a:latin typeface="Fira Sans Extra Condensed"/>
                <a:ea typeface="Fira Sans Extra Condensed"/>
                <a:cs typeface="Fira Sans Extra Condensed"/>
                <a:sym typeface="Fira Sans Extra Condensed"/>
              </a:endParaRPr>
            </a:p>
          </p:txBody>
        </p:sp>
        <p:sp>
          <p:nvSpPr>
            <p:cNvPr id="14" name="Google Shape;2331;p45">
              <a:extLst>
                <a:ext uri="{FF2B5EF4-FFF2-40B4-BE49-F238E27FC236}">
                  <a16:creationId xmlns:a16="http://schemas.microsoft.com/office/drawing/2014/main" id="{42D4C541-C28C-2D76-559E-7CFF01F2ADCF}"/>
                </a:ext>
              </a:extLst>
            </p:cNvPr>
            <p:cNvSpPr/>
            <p:nvPr/>
          </p:nvSpPr>
          <p:spPr>
            <a:xfrm>
              <a:off x="6657169" y="1599203"/>
              <a:ext cx="1672266" cy="436425"/>
            </a:xfrm>
            <a:prstGeom prst="roundRect">
              <a:avLst>
                <a:gd name="adj" fmla="val 16667"/>
              </a:avLst>
            </a:prstGeom>
            <a:solidFill>
              <a:srgbClr val="7030A0"/>
            </a:solidFill>
            <a:ln>
              <a:noFill/>
            </a:ln>
          </p:spPr>
          <p:txBody>
            <a:bodyPr spcFirstLastPara="1" wrap="square" lIns="121900" tIns="121900" rIns="121900" bIns="121900" anchor="ctr" anchorCtr="0">
              <a:noAutofit/>
            </a:bodyPr>
            <a:lstStyle>
              <a:defPPr>
                <a:defRPr lang="ar-BH"/>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731520">
                <a:spcAft>
                  <a:spcPts val="600"/>
                </a:spcAft>
              </a:pPr>
              <a:r>
                <a:rPr lang="en-US" sz="1920" b="1" kern="1200" dirty="0">
                  <a:solidFill>
                    <a:schemeClr val="lt1"/>
                  </a:solidFill>
                  <a:latin typeface="Fira Sans Extra Condensed"/>
                  <a:ea typeface="+mn-ea"/>
                  <a:cs typeface="+mn-cs"/>
                  <a:sym typeface="Fira Sans Extra Condensed"/>
                </a:rPr>
                <a:t>Final Training</a:t>
              </a:r>
              <a:endParaRPr lang="en-US" sz="2400" b="1" dirty="0">
                <a:solidFill>
                  <a:schemeClr val="lt1"/>
                </a:solidFill>
                <a:latin typeface="Fira Sans Extra Condensed"/>
                <a:ea typeface="Fira Sans Extra Condensed"/>
                <a:cs typeface="Fira Sans Extra Condensed"/>
                <a:sym typeface="Fira Sans Extra Condensed"/>
              </a:endParaRPr>
            </a:p>
          </p:txBody>
        </p:sp>
        <p:grpSp>
          <p:nvGrpSpPr>
            <p:cNvPr id="15" name="Group 14">
              <a:extLst>
                <a:ext uri="{FF2B5EF4-FFF2-40B4-BE49-F238E27FC236}">
                  <a16:creationId xmlns:a16="http://schemas.microsoft.com/office/drawing/2014/main" id="{5E4E74FD-0C18-3BFC-3F29-5FEDC0DD070E}"/>
                </a:ext>
              </a:extLst>
            </p:cNvPr>
            <p:cNvGrpSpPr/>
            <p:nvPr/>
          </p:nvGrpSpPr>
          <p:grpSpPr>
            <a:xfrm rot="16200000">
              <a:off x="3887012" y="2392177"/>
              <a:ext cx="1140695" cy="331800"/>
              <a:chOff x="4402373" y="2595753"/>
              <a:chExt cx="1140695" cy="331800"/>
            </a:xfrm>
          </p:grpSpPr>
          <p:sp>
            <p:nvSpPr>
              <p:cNvPr id="22" name="Google Shape;1836;p36">
                <a:extLst>
                  <a:ext uri="{FF2B5EF4-FFF2-40B4-BE49-F238E27FC236}">
                    <a16:creationId xmlns:a16="http://schemas.microsoft.com/office/drawing/2014/main" id="{53943B4D-3D94-F84D-2483-DB632170A8C1}"/>
                  </a:ext>
                </a:extLst>
              </p:cNvPr>
              <p:cNvSpPr/>
              <p:nvPr/>
            </p:nvSpPr>
            <p:spPr>
              <a:xfrm>
                <a:off x="4402373" y="2673597"/>
                <a:ext cx="142200" cy="142200"/>
              </a:xfrm>
              <a:prstGeom prst="ellipse">
                <a:avLst/>
              </a:prstGeom>
              <a:solidFill>
                <a:schemeClr val="accent2"/>
              </a:solidFill>
              <a:ln>
                <a:noFill/>
              </a:ln>
            </p:spPr>
            <p:txBody>
              <a:bodyPr spcFirstLastPara="1" wrap="square" lIns="91425" tIns="91425" rIns="91425" bIns="91425" anchor="ctr" anchorCtr="0">
                <a:noAutofit/>
              </a:bodyPr>
              <a:lstStyle>
                <a:defPPr>
                  <a:defRPr lang="ar-BH"/>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23" name="Google Shape;1837;p36">
                <a:extLst>
                  <a:ext uri="{FF2B5EF4-FFF2-40B4-BE49-F238E27FC236}">
                    <a16:creationId xmlns:a16="http://schemas.microsoft.com/office/drawing/2014/main" id="{3DDAD386-DEEC-6F55-6D48-1065E63D5ABE}"/>
                  </a:ext>
                </a:extLst>
              </p:cNvPr>
              <p:cNvSpPr txBox="1"/>
              <p:nvPr/>
            </p:nvSpPr>
            <p:spPr>
              <a:xfrm>
                <a:off x="4512568" y="2595753"/>
                <a:ext cx="1030500" cy="331800"/>
              </a:xfrm>
              <a:prstGeom prst="rect">
                <a:avLst/>
              </a:prstGeom>
              <a:noFill/>
              <a:ln>
                <a:noFill/>
              </a:ln>
            </p:spPr>
            <p:txBody>
              <a:bodyPr spcFirstLastPara="1" wrap="square" lIns="91425" tIns="91425" rIns="91425" bIns="91425" anchor="ctr" anchorCtr="0">
                <a:noAutofit/>
              </a:bodyPr>
              <a:lstStyle>
                <a:defPPr>
                  <a:defRPr lang="ar-BH"/>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r>
                  <a:rPr lang="en" b="1" dirty="0">
                    <a:solidFill>
                      <a:srgbClr val="000000"/>
                    </a:solidFill>
                    <a:latin typeface="Fira Sans Extra Condensed"/>
                    <a:ea typeface="Fira Sans Extra Condensed"/>
                    <a:cs typeface="Fira Sans Extra Condensed"/>
                  </a:rPr>
                  <a:t>CNN</a:t>
                </a:r>
                <a:endParaRPr lang="en" sz="1800" b="1" dirty="0">
                  <a:solidFill>
                    <a:srgbClr val="000000"/>
                  </a:solidFill>
                  <a:latin typeface="Fira Sans Extra Condensed"/>
                  <a:ea typeface="Fira Sans Extra Condensed"/>
                  <a:cs typeface="Fira Sans Extra Condensed"/>
                </a:endParaRPr>
              </a:p>
            </p:txBody>
          </p:sp>
        </p:grpSp>
        <p:sp>
          <p:nvSpPr>
            <p:cNvPr id="20" name="Google Shape;1837;p36">
              <a:extLst>
                <a:ext uri="{FF2B5EF4-FFF2-40B4-BE49-F238E27FC236}">
                  <a16:creationId xmlns:a16="http://schemas.microsoft.com/office/drawing/2014/main" id="{4CF55C71-3E0B-377A-111A-4A7F39C2FD7D}"/>
                </a:ext>
              </a:extLst>
            </p:cNvPr>
            <p:cNvSpPr txBox="1"/>
            <p:nvPr/>
          </p:nvSpPr>
          <p:spPr>
            <a:xfrm rot="16200000">
              <a:off x="3937215" y="4356921"/>
              <a:ext cx="1030500" cy="331800"/>
            </a:xfrm>
            <a:prstGeom prst="rect">
              <a:avLst/>
            </a:prstGeom>
            <a:noFill/>
            <a:ln>
              <a:noFill/>
            </a:ln>
          </p:spPr>
          <p:txBody>
            <a:bodyPr spcFirstLastPara="1" wrap="square" lIns="91425" tIns="91425" rIns="91425" bIns="91425" anchor="ctr" anchorCtr="0">
              <a:noAutofit/>
            </a:bodyPr>
            <a:lstStyle>
              <a:defPPr>
                <a:defRPr lang="ar-BH"/>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r>
                <a:rPr lang="en" b="1" dirty="0">
                  <a:solidFill>
                    <a:srgbClr val="000000"/>
                  </a:solidFill>
                  <a:latin typeface="Fira Sans Extra Condensed"/>
                  <a:ea typeface="Fira Sans Extra Condensed"/>
                  <a:cs typeface="Fira Sans Extra Condensed"/>
                </a:rPr>
                <a:t>LSTM</a:t>
              </a:r>
              <a:endParaRPr lang="en" sz="1800" b="1" dirty="0">
                <a:solidFill>
                  <a:srgbClr val="000000"/>
                </a:solidFill>
                <a:latin typeface="Fira Sans Extra Condensed"/>
                <a:ea typeface="Fira Sans Extra Condensed"/>
                <a:cs typeface="Fira Sans Extra Condensed"/>
              </a:endParaRPr>
            </a:p>
          </p:txBody>
        </p:sp>
        <p:sp>
          <p:nvSpPr>
            <p:cNvPr id="17" name="Google Shape;1840;p36">
              <a:extLst>
                <a:ext uri="{FF2B5EF4-FFF2-40B4-BE49-F238E27FC236}">
                  <a16:creationId xmlns:a16="http://schemas.microsoft.com/office/drawing/2014/main" id="{CC87FB65-014C-F2CD-6559-568E7B38738F}"/>
                </a:ext>
              </a:extLst>
            </p:cNvPr>
            <p:cNvSpPr/>
            <p:nvPr/>
          </p:nvSpPr>
          <p:spPr>
            <a:xfrm>
              <a:off x="4372589" y="5022069"/>
              <a:ext cx="142200" cy="142200"/>
            </a:xfrm>
            <a:prstGeom prst="ellipse">
              <a:avLst/>
            </a:prstGeom>
            <a:solidFill>
              <a:schemeClr val="accent6"/>
            </a:solidFill>
            <a:ln>
              <a:noFill/>
            </a:ln>
          </p:spPr>
          <p:txBody>
            <a:bodyPr spcFirstLastPara="1" wrap="square" lIns="91425" tIns="91425" rIns="91425" bIns="91425" anchor="ctr" anchorCtr="0">
              <a:noAutofit/>
            </a:bodyPr>
            <a:lstStyle>
              <a:defPPr>
                <a:defRPr lang="ar-BH"/>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grpSp>
      <p:sp>
        <p:nvSpPr>
          <p:cNvPr id="4" name="Slide Number Placeholder 2">
            <a:extLst>
              <a:ext uri="{FF2B5EF4-FFF2-40B4-BE49-F238E27FC236}">
                <a16:creationId xmlns:a16="http://schemas.microsoft.com/office/drawing/2014/main" id="{56D7F1B3-836F-1E83-5143-3050EAD2BFE2}"/>
              </a:ext>
            </a:extLst>
          </p:cNvPr>
          <p:cNvSpPr txBox="1">
            <a:spLocks/>
          </p:cNvSpPr>
          <p:nvPr/>
        </p:nvSpPr>
        <p:spPr>
          <a:xfrm>
            <a:off x="11658600" y="6435519"/>
            <a:ext cx="2743200" cy="266164"/>
          </a:xfrm>
          <a:prstGeom prst="rect">
            <a:avLst/>
          </a:prstGeom>
        </p:spPr>
        <p:txBody>
          <a:bodyPr/>
          <a:lstStyle>
            <a:defPPr>
              <a:defRPr lang="ar-BH"/>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4890245-0C72-48F7-8DB1-DCE3922DE6C5}" type="slidenum">
              <a:rPr lang="ar-BH" sz="1400" smtClean="0"/>
              <a:pPr/>
              <a:t>20</a:t>
            </a:fld>
            <a:endParaRPr lang="ar-BH" sz="1400"/>
          </a:p>
        </p:txBody>
      </p:sp>
    </p:spTree>
    <p:extLst>
      <p:ext uri="{BB962C8B-B14F-4D97-AF65-F5344CB8AC3E}">
        <p14:creationId xmlns:p14="http://schemas.microsoft.com/office/powerpoint/2010/main" val="4060387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Google Shape;2273;p44">
            <a:extLst>
              <a:ext uri="{FF2B5EF4-FFF2-40B4-BE49-F238E27FC236}">
                <a16:creationId xmlns:a16="http://schemas.microsoft.com/office/drawing/2014/main" id="{EB520BF1-4962-8299-A295-F66F4AAB64ED}"/>
              </a:ext>
            </a:extLst>
          </p:cNvPr>
          <p:cNvSpPr/>
          <p:nvPr/>
        </p:nvSpPr>
        <p:spPr>
          <a:xfrm>
            <a:off x="2082235" y="325393"/>
            <a:ext cx="7897593" cy="937630"/>
          </a:xfrm>
          <a:prstGeom prst="roundRect">
            <a:avLst>
              <a:gd name="adj" fmla="val 50000"/>
            </a:avLst>
          </a:prstGeom>
          <a:solidFill>
            <a:schemeClr val="accent4">
              <a:lumMod val="20000"/>
              <a:lumOff val="8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nvGrpSpPr>
          <p:cNvPr id="8" name="Google Shape;418;p18">
            <a:extLst>
              <a:ext uri="{FF2B5EF4-FFF2-40B4-BE49-F238E27FC236}">
                <a16:creationId xmlns:a16="http://schemas.microsoft.com/office/drawing/2014/main" id="{8AC288B2-B895-19C5-7C27-1D5497377BF1}"/>
              </a:ext>
            </a:extLst>
          </p:cNvPr>
          <p:cNvGrpSpPr/>
          <p:nvPr/>
        </p:nvGrpSpPr>
        <p:grpSpPr>
          <a:xfrm>
            <a:off x="694137" y="1666474"/>
            <a:ext cx="4770091" cy="730390"/>
            <a:chOff x="3961063" y="1231575"/>
            <a:chExt cx="4725887" cy="650100"/>
          </a:xfrm>
        </p:grpSpPr>
        <p:sp>
          <p:nvSpPr>
            <p:cNvPr id="6" name="Google Shape;419;p18">
              <a:extLst>
                <a:ext uri="{FF2B5EF4-FFF2-40B4-BE49-F238E27FC236}">
                  <a16:creationId xmlns:a16="http://schemas.microsoft.com/office/drawing/2014/main" id="{742AA5BE-7A55-B9AE-C039-E8520CB3DBCD}"/>
                </a:ext>
              </a:extLst>
            </p:cNvPr>
            <p:cNvSpPr/>
            <p:nvPr/>
          </p:nvSpPr>
          <p:spPr>
            <a:xfrm>
              <a:off x="5010150" y="1231575"/>
              <a:ext cx="3676800" cy="650100"/>
            </a:xfrm>
            <a:prstGeom prst="roundRect">
              <a:avLst>
                <a:gd name="adj" fmla="val 50000"/>
              </a:avLst>
            </a:prstGeom>
            <a:solidFill>
              <a:srgbClr val="E99B27">
                <a:alpha val="12549"/>
              </a:srgb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7" name="Google Shape;420;p18">
              <a:extLst>
                <a:ext uri="{FF2B5EF4-FFF2-40B4-BE49-F238E27FC236}">
                  <a16:creationId xmlns:a16="http://schemas.microsoft.com/office/drawing/2014/main" id="{302440E2-F140-AC4A-C05D-DF3668667AE2}"/>
                </a:ext>
              </a:extLst>
            </p:cNvPr>
            <p:cNvSpPr/>
            <p:nvPr/>
          </p:nvSpPr>
          <p:spPr>
            <a:xfrm>
              <a:off x="3961063" y="1324425"/>
              <a:ext cx="2130000" cy="464400"/>
            </a:xfrm>
            <a:prstGeom prst="roundRect">
              <a:avLst>
                <a:gd name="adj" fmla="val 50000"/>
              </a:avLst>
            </a:prstGeom>
            <a:solidFill>
              <a:schemeClr val="accent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grpSp>
        <p:nvGrpSpPr>
          <p:cNvPr id="12" name="Google Shape;421;p18">
            <a:extLst>
              <a:ext uri="{FF2B5EF4-FFF2-40B4-BE49-F238E27FC236}">
                <a16:creationId xmlns:a16="http://schemas.microsoft.com/office/drawing/2014/main" id="{1714CCA4-7CED-905E-F1C6-866282C4C87B}"/>
              </a:ext>
            </a:extLst>
          </p:cNvPr>
          <p:cNvGrpSpPr/>
          <p:nvPr/>
        </p:nvGrpSpPr>
        <p:grpSpPr>
          <a:xfrm>
            <a:off x="495488" y="1621646"/>
            <a:ext cx="4313602" cy="828270"/>
            <a:chOff x="3793307" y="1100048"/>
            <a:chExt cx="3777401" cy="717647"/>
          </a:xfrm>
        </p:grpSpPr>
        <p:sp>
          <p:nvSpPr>
            <p:cNvPr id="10" name="Google Shape;422;p18">
              <a:extLst>
                <a:ext uri="{FF2B5EF4-FFF2-40B4-BE49-F238E27FC236}">
                  <a16:creationId xmlns:a16="http://schemas.microsoft.com/office/drawing/2014/main" id="{6448BCF6-A431-EC75-A8C3-C5EE6E0E22C0}"/>
                </a:ext>
              </a:extLst>
            </p:cNvPr>
            <p:cNvSpPr txBox="1"/>
            <p:nvPr/>
          </p:nvSpPr>
          <p:spPr>
            <a:xfrm>
              <a:off x="4691073" y="1100048"/>
              <a:ext cx="2879635" cy="71764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400" b="1" dirty="0">
                  <a:latin typeface="Segoe Print"/>
                  <a:ea typeface="Roboto"/>
                  <a:cs typeface="Roboto"/>
                  <a:sym typeface="Roboto"/>
                </a:rPr>
                <a:t>           Python 3.9</a:t>
              </a:r>
            </a:p>
          </p:txBody>
        </p:sp>
        <p:sp>
          <p:nvSpPr>
            <p:cNvPr id="11" name="Google Shape;423;p18">
              <a:extLst>
                <a:ext uri="{FF2B5EF4-FFF2-40B4-BE49-F238E27FC236}">
                  <a16:creationId xmlns:a16="http://schemas.microsoft.com/office/drawing/2014/main" id="{4AE52DC9-130B-8482-7283-12039A04D871}"/>
                </a:ext>
              </a:extLst>
            </p:cNvPr>
            <p:cNvSpPr txBox="1"/>
            <p:nvPr/>
          </p:nvSpPr>
          <p:spPr>
            <a:xfrm>
              <a:off x="3793307" y="1273946"/>
              <a:ext cx="2218447" cy="331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US" sz="1800" b="1" dirty="0">
                  <a:solidFill>
                    <a:schemeClr val="lt1"/>
                  </a:solidFill>
                  <a:latin typeface="Fira Sans Extra Condensed"/>
                  <a:ea typeface="Fira Sans Extra Condensed"/>
                  <a:cs typeface="Fira Sans Extra Condensed"/>
                  <a:sym typeface="Fira Sans Extra Condensed"/>
                </a:rPr>
                <a:t>Tools and libraries</a:t>
              </a:r>
            </a:p>
          </p:txBody>
        </p:sp>
      </p:grpSp>
      <p:grpSp>
        <p:nvGrpSpPr>
          <p:cNvPr id="16" name="Google Shape;432;p18">
            <a:extLst>
              <a:ext uri="{FF2B5EF4-FFF2-40B4-BE49-F238E27FC236}">
                <a16:creationId xmlns:a16="http://schemas.microsoft.com/office/drawing/2014/main" id="{A6EA5FED-57E4-5F5F-3C8B-EEF8C3C67E5A}"/>
              </a:ext>
            </a:extLst>
          </p:cNvPr>
          <p:cNvGrpSpPr/>
          <p:nvPr/>
        </p:nvGrpSpPr>
        <p:grpSpPr>
          <a:xfrm>
            <a:off x="5939669" y="1662397"/>
            <a:ext cx="5448168" cy="734461"/>
            <a:chOff x="3961063" y="2234725"/>
            <a:chExt cx="4725887" cy="650100"/>
          </a:xfrm>
        </p:grpSpPr>
        <p:sp>
          <p:nvSpPr>
            <p:cNvPr id="14" name="Google Shape;433;p18">
              <a:extLst>
                <a:ext uri="{FF2B5EF4-FFF2-40B4-BE49-F238E27FC236}">
                  <a16:creationId xmlns:a16="http://schemas.microsoft.com/office/drawing/2014/main" id="{9D334E9A-C3D7-96DD-1856-52D9A56A5B76}"/>
                </a:ext>
              </a:extLst>
            </p:cNvPr>
            <p:cNvSpPr/>
            <p:nvPr/>
          </p:nvSpPr>
          <p:spPr>
            <a:xfrm>
              <a:off x="5010150" y="2234725"/>
              <a:ext cx="3676800" cy="650100"/>
            </a:xfrm>
            <a:prstGeom prst="roundRect">
              <a:avLst>
                <a:gd name="adj" fmla="val 50000"/>
              </a:avLst>
            </a:prstGeom>
            <a:solidFill>
              <a:srgbClr val="EA4827">
                <a:alpha val="12549"/>
              </a:srgb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5" name="Google Shape;434;p18">
              <a:extLst>
                <a:ext uri="{FF2B5EF4-FFF2-40B4-BE49-F238E27FC236}">
                  <a16:creationId xmlns:a16="http://schemas.microsoft.com/office/drawing/2014/main" id="{BE69673D-D8CA-5F43-F489-8EA9DB70823F}"/>
                </a:ext>
              </a:extLst>
            </p:cNvPr>
            <p:cNvSpPr/>
            <p:nvPr/>
          </p:nvSpPr>
          <p:spPr>
            <a:xfrm>
              <a:off x="3961063" y="2327575"/>
              <a:ext cx="1692209" cy="464400"/>
            </a:xfrm>
            <a:prstGeom prst="roundRect">
              <a:avLst>
                <a:gd name="adj" fmla="val 50000"/>
              </a:avLst>
            </a:prstGeom>
            <a:solidFill>
              <a:schemeClr val="accent5"/>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grpSp>
        <p:nvGrpSpPr>
          <p:cNvPr id="20" name="Google Shape;435;p18">
            <a:extLst>
              <a:ext uri="{FF2B5EF4-FFF2-40B4-BE49-F238E27FC236}">
                <a16:creationId xmlns:a16="http://schemas.microsoft.com/office/drawing/2014/main" id="{F2A24E95-3F70-E41A-DF21-32A2CA2A3FDE}"/>
              </a:ext>
            </a:extLst>
          </p:cNvPr>
          <p:cNvGrpSpPr/>
          <p:nvPr/>
        </p:nvGrpSpPr>
        <p:grpSpPr>
          <a:xfrm>
            <a:off x="5935525" y="1778020"/>
            <a:ext cx="5071308" cy="373567"/>
            <a:chOff x="3965434" y="2283290"/>
            <a:chExt cx="4398362" cy="331800"/>
          </a:xfrm>
        </p:grpSpPr>
        <p:sp>
          <p:nvSpPr>
            <p:cNvPr id="18" name="Google Shape;436;p18">
              <a:extLst>
                <a:ext uri="{FF2B5EF4-FFF2-40B4-BE49-F238E27FC236}">
                  <a16:creationId xmlns:a16="http://schemas.microsoft.com/office/drawing/2014/main" id="{BEBBBB0F-782F-7976-3EC0-93DA141ED981}"/>
                </a:ext>
              </a:extLst>
            </p:cNvPr>
            <p:cNvSpPr txBox="1"/>
            <p:nvPr/>
          </p:nvSpPr>
          <p:spPr>
            <a:xfrm>
              <a:off x="5383715" y="2400959"/>
              <a:ext cx="2980081" cy="19995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200" b="1" dirty="0">
                  <a:latin typeface="Segoe Print"/>
                  <a:ea typeface="Roboto"/>
                  <a:cs typeface="Roboto"/>
                  <a:sym typeface="Roboto"/>
                </a:rPr>
                <a:t> </a:t>
              </a:r>
              <a:r>
                <a:rPr lang="en-US" sz="2200" b="1" err="1">
                  <a:latin typeface="Segoe Print"/>
                  <a:ea typeface="Roboto"/>
                  <a:cs typeface="Roboto"/>
                  <a:sym typeface="Roboto"/>
                </a:rPr>
                <a:t>Jupyter</a:t>
              </a:r>
              <a:r>
                <a:rPr lang="en-US" sz="2200" b="1" dirty="0">
                  <a:latin typeface="Segoe Print"/>
                  <a:ea typeface="Roboto"/>
                  <a:cs typeface="Roboto"/>
                  <a:sym typeface="Roboto"/>
                </a:rPr>
                <a:t> Notebook </a:t>
              </a:r>
              <a:endParaRPr lang="en-US" sz="2200" b="1">
                <a:latin typeface="Segoe Print" panose="02000600000000000000" pitchFamily="2" charset="0"/>
                <a:ea typeface="Roboto"/>
                <a:cs typeface="Roboto"/>
              </a:endParaRPr>
            </a:p>
          </p:txBody>
        </p:sp>
        <p:sp>
          <p:nvSpPr>
            <p:cNvPr id="19" name="Google Shape;437;p18">
              <a:extLst>
                <a:ext uri="{FF2B5EF4-FFF2-40B4-BE49-F238E27FC236}">
                  <a16:creationId xmlns:a16="http://schemas.microsoft.com/office/drawing/2014/main" id="{D2C8739D-5041-6F36-B4F7-2918E567D351}"/>
                </a:ext>
              </a:extLst>
            </p:cNvPr>
            <p:cNvSpPr txBox="1"/>
            <p:nvPr/>
          </p:nvSpPr>
          <p:spPr>
            <a:xfrm>
              <a:off x="3965434" y="2283290"/>
              <a:ext cx="1782300" cy="331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2000" b="1" dirty="0">
                  <a:solidFill>
                    <a:schemeClr val="lt1"/>
                  </a:solidFill>
                  <a:latin typeface="Fira Sans Extra Condensed"/>
                  <a:sym typeface="Fira Sans Extra Condensed"/>
                </a:rPr>
                <a:t>Platform</a:t>
              </a:r>
              <a:r>
                <a:rPr lang="en" sz="2800" b="1" dirty="0">
                  <a:solidFill>
                    <a:schemeClr val="lt1"/>
                  </a:solidFill>
                  <a:latin typeface="Fira Sans Extra Condensed"/>
                  <a:sym typeface="Fira Sans Extra Condensed"/>
                </a:rPr>
                <a:t> </a:t>
              </a:r>
              <a:endParaRPr sz="2800" b="1">
                <a:solidFill>
                  <a:schemeClr val="lt1"/>
                </a:solidFill>
                <a:latin typeface="Fira Sans Extra Condensed"/>
                <a:ea typeface="Fira Sans Extra Condensed"/>
                <a:cs typeface="Fira Sans Extra Condensed"/>
                <a:sym typeface="Fira Sans Extra Condensed"/>
              </a:endParaRPr>
            </a:p>
          </p:txBody>
        </p:sp>
      </p:grpSp>
      <p:pic>
        <p:nvPicPr>
          <p:cNvPr id="22" name="Picture 2" descr="Project Jupyter - Wikipedia">
            <a:extLst>
              <a:ext uri="{FF2B5EF4-FFF2-40B4-BE49-F238E27FC236}">
                <a16:creationId xmlns:a16="http://schemas.microsoft.com/office/drawing/2014/main" id="{1752D91A-AFB8-6F4F-911F-3DD6F556BBC8}"/>
              </a:ext>
            </a:extLst>
          </p:cNvPr>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692383" y="1683179"/>
            <a:ext cx="621001" cy="711474"/>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What is Python Coding?">
            <a:extLst>
              <a:ext uri="{FF2B5EF4-FFF2-40B4-BE49-F238E27FC236}">
                <a16:creationId xmlns:a16="http://schemas.microsoft.com/office/drawing/2014/main" id="{B5C89013-B62B-BF47-3EA1-0F666C85BD86}"/>
              </a:ext>
            </a:extLst>
          </p:cNvPr>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559526" y="1507174"/>
            <a:ext cx="1058884" cy="1048988"/>
          </a:xfrm>
          <a:prstGeom prst="rect">
            <a:avLst/>
          </a:prstGeom>
          <a:noFill/>
          <a:extLst>
            <a:ext uri="{909E8E84-426E-40DD-AFC4-6F175D3DCCD1}">
              <a14:hiddenFill xmlns:a14="http://schemas.microsoft.com/office/drawing/2010/main">
                <a:solidFill>
                  <a:srgbClr val="FFFFFF"/>
                </a:solidFill>
              </a14:hiddenFill>
            </a:ext>
          </a:extLst>
        </p:spPr>
      </p:pic>
      <p:sp>
        <p:nvSpPr>
          <p:cNvPr id="28" name="Title 1">
            <a:extLst>
              <a:ext uri="{FF2B5EF4-FFF2-40B4-BE49-F238E27FC236}">
                <a16:creationId xmlns:a16="http://schemas.microsoft.com/office/drawing/2014/main" id="{34FD4AED-DD43-38E9-18DB-513F5A86B451}"/>
              </a:ext>
            </a:extLst>
          </p:cNvPr>
          <p:cNvSpPr txBox="1">
            <a:spLocks/>
          </p:cNvSpPr>
          <p:nvPr/>
        </p:nvSpPr>
        <p:spPr>
          <a:xfrm>
            <a:off x="1653158" y="126739"/>
            <a:ext cx="8905476" cy="124963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400" dirty="0" smtClean="0">
                <a:ln w="0"/>
                <a:effectLst>
                  <a:outerShdw blurRad="38100" dist="19050" dir="2700000" algn="tl" rotWithShape="0">
                    <a:schemeClr val="dk1">
                      <a:alpha val="40000"/>
                    </a:schemeClr>
                  </a:outerShdw>
                </a:effectLst>
                <a:latin typeface="Sitka Heading Semibold" pitchFamily="2" charset="0"/>
                <a:cs typeface="Aldhabi"/>
              </a:rPr>
              <a:t>System Implementation</a:t>
            </a:r>
            <a:endParaRPr lang="ar-BH" sz="5400" dirty="0">
              <a:latin typeface="Sitka Heading Semibold" pitchFamily="2" charset="0"/>
              <a:cs typeface="Aldhabi"/>
            </a:endParaRPr>
          </a:p>
        </p:txBody>
      </p:sp>
      <p:pic>
        <p:nvPicPr>
          <p:cNvPr id="31" name="Picture 31">
            <a:extLst>
              <a:ext uri="{FF2B5EF4-FFF2-40B4-BE49-F238E27FC236}">
                <a16:creationId xmlns:a16="http://schemas.microsoft.com/office/drawing/2014/main" id="{ED1692B5-F93F-ADD0-30B6-6D5532457F2D}"/>
              </a:ext>
            </a:extLst>
          </p:cNvPr>
          <p:cNvPicPr>
            <a:picLocks noChangeAspect="1"/>
          </p:cNvPicPr>
          <p:nvPr/>
        </p:nvPicPr>
        <p:blipFill>
          <a:blip r:embed="rId4"/>
          <a:stretch>
            <a:fillRect/>
          </a:stretch>
        </p:blipFill>
        <p:spPr>
          <a:xfrm>
            <a:off x="2468089" y="2606017"/>
            <a:ext cx="7117276" cy="3506432"/>
          </a:xfrm>
          <a:prstGeom prst="rect">
            <a:avLst/>
          </a:prstGeom>
        </p:spPr>
      </p:pic>
      <p:sp>
        <p:nvSpPr>
          <p:cNvPr id="32" name="TextBox 31">
            <a:extLst>
              <a:ext uri="{FF2B5EF4-FFF2-40B4-BE49-F238E27FC236}">
                <a16:creationId xmlns:a16="http://schemas.microsoft.com/office/drawing/2014/main" id="{E026B6FB-86A3-54CC-CC45-6DA15520459B}"/>
              </a:ext>
            </a:extLst>
          </p:cNvPr>
          <p:cNvSpPr txBox="1"/>
          <p:nvPr/>
        </p:nvSpPr>
        <p:spPr>
          <a:xfrm>
            <a:off x="4615543" y="6198920"/>
            <a:ext cx="2980706"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i="1" dirty="0">
                <a:solidFill>
                  <a:srgbClr val="44546A"/>
                </a:solidFill>
                <a:latin typeface="Times New Roman"/>
              </a:rPr>
              <a:t>Figure 9: Hardware Implementation of GSLR Model</a:t>
            </a:r>
            <a:r>
              <a:rPr lang="en-US" sz="1000" i="1" dirty="0">
                <a:solidFill>
                  <a:srgbClr val="44546A"/>
                </a:solidFill>
                <a:latin typeface="Times New Roman"/>
                <a:cs typeface="Times New Roman"/>
              </a:rPr>
              <a:t> </a:t>
            </a:r>
            <a:endParaRPr lang="en-US" sz="2000" dirty="0"/>
          </a:p>
        </p:txBody>
      </p:sp>
      <p:sp>
        <p:nvSpPr>
          <p:cNvPr id="34" name="Slide Number Placeholder 2">
            <a:extLst>
              <a:ext uri="{FF2B5EF4-FFF2-40B4-BE49-F238E27FC236}">
                <a16:creationId xmlns:a16="http://schemas.microsoft.com/office/drawing/2014/main" id="{D78609E6-893D-5C96-564C-F8EC6C4BB38A}"/>
              </a:ext>
            </a:extLst>
          </p:cNvPr>
          <p:cNvSpPr txBox="1">
            <a:spLocks/>
          </p:cNvSpPr>
          <p:nvPr/>
        </p:nvSpPr>
        <p:spPr>
          <a:xfrm>
            <a:off x="11658600" y="6435519"/>
            <a:ext cx="2743200" cy="266164"/>
          </a:xfrm>
          <a:prstGeom prst="rect">
            <a:avLst/>
          </a:prstGeom>
        </p:spPr>
        <p:txBody>
          <a:bodyPr/>
          <a:lstStyle>
            <a:defPPr>
              <a:defRPr lang="ar-BH"/>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4890245-0C72-48F7-8DB1-DCE3922DE6C5}" type="slidenum">
              <a:rPr lang="ar-BH" sz="1400" smtClean="0"/>
              <a:pPr/>
              <a:t>21</a:t>
            </a:fld>
            <a:endParaRPr lang="ar-BH" sz="1400"/>
          </a:p>
        </p:txBody>
      </p:sp>
    </p:spTree>
    <p:extLst>
      <p:ext uri="{BB962C8B-B14F-4D97-AF65-F5344CB8AC3E}">
        <p14:creationId xmlns:p14="http://schemas.microsoft.com/office/powerpoint/2010/main" val="14494440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Google Shape;2273;p44">
            <a:extLst>
              <a:ext uri="{FF2B5EF4-FFF2-40B4-BE49-F238E27FC236}">
                <a16:creationId xmlns:a16="http://schemas.microsoft.com/office/drawing/2014/main" id="{155DCE44-69BF-E567-EF6E-293698052378}"/>
              </a:ext>
            </a:extLst>
          </p:cNvPr>
          <p:cNvSpPr/>
          <p:nvPr/>
        </p:nvSpPr>
        <p:spPr>
          <a:xfrm>
            <a:off x="2162939" y="350141"/>
            <a:ext cx="8517341" cy="937630"/>
          </a:xfrm>
          <a:prstGeom prst="roundRect">
            <a:avLst>
              <a:gd name="adj" fmla="val 50000"/>
            </a:avLst>
          </a:prstGeom>
          <a:solidFill>
            <a:schemeClr val="accent6">
              <a:lumMod val="20000"/>
              <a:lumOff val="8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8" name="Title 1">
            <a:extLst>
              <a:ext uri="{FF2B5EF4-FFF2-40B4-BE49-F238E27FC236}">
                <a16:creationId xmlns:a16="http://schemas.microsoft.com/office/drawing/2014/main" id="{A0276E96-4F2B-47EE-5707-4E16510E26E3}"/>
              </a:ext>
            </a:extLst>
          </p:cNvPr>
          <p:cNvSpPr txBox="1">
            <a:spLocks/>
          </p:cNvSpPr>
          <p:nvPr/>
        </p:nvSpPr>
        <p:spPr>
          <a:xfrm>
            <a:off x="1796131" y="180162"/>
            <a:ext cx="9793360" cy="124963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800" dirty="0">
                <a:ln w="0"/>
                <a:effectLst>
                  <a:outerShdw blurRad="38100" dist="19050" dir="2700000" algn="tl" rotWithShape="0">
                    <a:schemeClr val="dk1">
                      <a:alpha val="40000"/>
                    </a:schemeClr>
                  </a:outerShdw>
                </a:effectLst>
                <a:latin typeface="Sitka Heading Semibold" pitchFamily="2" charset="0"/>
                <a:cs typeface="Aldhabi" panose="01000000000000000000" pitchFamily="2" charset="-78"/>
              </a:rPr>
              <a:t>Software Implementation</a:t>
            </a:r>
            <a:endParaRPr lang="ar-BH" sz="3200" dirty="0">
              <a:latin typeface="Sitka Heading Semibold" pitchFamily="2" charset="0"/>
            </a:endParaRPr>
          </a:p>
        </p:txBody>
      </p:sp>
      <p:pic>
        <p:nvPicPr>
          <p:cNvPr id="39" name="Picture 4" descr="What is Python Coding?">
            <a:extLst>
              <a:ext uri="{FF2B5EF4-FFF2-40B4-BE49-F238E27FC236}">
                <a16:creationId xmlns:a16="http://schemas.microsoft.com/office/drawing/2014/main" id="{FB218662-C594-7A94-7505-D258DC724238}"/>
              </a:ext>
            </a:extLst>
          </p:cNvPr>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149744" y="192373"/>
            <a:ext cx="1249636" cy="1249636"/>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oup 1">
            <a:extLst>
              <a:ext uri="{FF2B5EF4-FFF2-40B4-BE49-F238E27FC236}">
                <a16:creationId xmlns:a16="http://schemas.microsoft.com/office/drawing/2014/main" id="{5163AE33-7A35-2A76-FC63-6309CA214582}"/>
              </a:ext>
            </a:extLst>
          </p:cNvPr>
          <p:cNvGrpSpPr/>
          <p:nvPr/>
        </p:nvGrpSpPr>
        <p:grpSpPr>
          <a:xfrm>
            <a:off x="1767308" y="1661358"/>
            <a:ext cx="8648342" cy="4692544"/>
            <a:chOff x="1529801" y="1494054"/>
            <a:chExt cx="9132398" cy="4973510"/>
          </a:xfrm>
        </p:grpSpPr>
        <p:grpSp>
          <p:nvGrpSpPr>
            <p:cNvPr id="6" name="Group 5">
              <a:extLst>
                <a:ext uri="{FF2B5EF4-FFF2-40B4-BE49-F238E27FC236}">
                  <a16:creationId xmlns:a16="http://schemas.microsoft.com/office/drawing/2014/main" id="{BE6A0F67-193A-817F-9B32-9B6AFAFCF30B}"/>
                </a:ext>
              </a:extLst>
            </p:cNvPr>
            <p:cNvGrpSpPr/>
            <p:nvPr/>
          </p:nvGrpSpPr>
          <p:grpSpPr>
            <a:xfrm>
              <a:off x="1529801" y="1708563"/>
              <a:ext cx="9132398" cy="4759001"/>
              <a:chOff x="534116" y="1271358"/>
              <a:chExt cx="10365251" cy="5120005"/>
            </a:xfrm>
          </p:grpSpPr>
          <p:sp>
            <p:nvSpPr>
              <p:cNvPr id="35" name="Google Shape;2312;p45">
                <a:extLst>
                  <a:ext uri="{FF2B5EF4-FFF2-40B4-BE49-F238E27FC236}">
                    <a16:creationId xmlns:a16="http://schemas.microsoft.com/office/drawing/2014/main" id="{E7465095-D9B8-EF4E-6113-88F261E898D4}"/>
                  </a:ext>
                </a:extLst>
              </p:cNvPr>
              <p:cNvSpPr/>
              <p:nvPr/>
            </p:nvSpPr>
            <p:spPr>
              <a:xfrm>
                <a:off x="534116" y="1357276"/>
                <a:ext cx="2743200" cy="1384400"/>
              </a:xfrm>
              <a:prstGeom prst="roundRect">
                <a:avLst>
                  <a:gd name="adj" fmla="val 16667"/>
                </a:avLst>
              </a:prstGeom>
              <a:solidFill>
                <a:srgbClr val="E99B27">
                  <a:alpha val="12549"/>
                </a:srgbClr>
              </a:solidFill>
              <a:ln>
                <a:noFill/>
              </a:ln>
            </p:spPr>
            <p:txBody>
              <a:bodyPr spcFirstLastPara="1" wrap="square" lIns="121900" tIns="121900" rIns="121900" bIns="121900" anchor="ctr" anchorCtr="0">
                <a:noAutofit/>
              </a:bodyPr>
              <a:lstStyle/>
              <a:p>
                <a:pPr algn="ctr" defTabSz="795528">
                  <a:spcAft>
                    <a:spcPts val="600"/>
                  </a:spcAft>
                </a:pPr>
                <a:r>
                  <a:rPr lang="en-US" sz="2400" b="1">
                    <a:latin typeface="Fira Sans Extra Condensed"/>
                  </a:rPr>
                  <a:t>Ope</a:t>
                </a:r>
                <a:r>
                  <a:rPr lang="en-US" sz="2400" b="1">
                    <a:latin typeface="Fira Sans Extra Condensed" panose="020B0503050000020004" pitchFamily="34" charset="0"/>
                  </a:rPr>
                  <a:t>nC</a:t>
                </a:r>
                <a:r>
                  <a:rPr lang="en-US" sz="2400" b="1">
                    <a:latin typeface="Fira Sans Extra Condensed"/>
                  </a:rPr>
                  <a:t>V</a:t>
                </a:r>
                <a:endParaRPr sz="2800" b="1">
                  <a:latin typeface="Fira Sans Extra Condensed"/>
                </a:endParaRPr>
              </a:p>
            </p:txBody>
          </p:sp>
          <p:sp>
            <p:nvSpPr>
              <p:cNvPr id="33" name="Google Shape;2314;p45">
                <a:extLst>
                  <a:ext uri="{FF2B5EF4-FFF2-40B4-BE49-F238E27FC236}">
                    <a16:creationId xmlns:a16="http://schemas.microsoft.com/office/drawing/2014/main" id="{B1F268DC-CA8B-FD90-F06E-0809DFE39BCE}"/>
                  </a:ext>
                </a:extLst>
              </p:cNvPr>
              <p:cNvSpPr/>
              <p:nvPr/>
            </p:nvSpPr>
            <p:spPr>
              <a:xfrm>
                <a:off x="4299142" y="1357277"/>
                <a:ext cx="2743200" cy="1384400"/>
              </a:xfrm>
              <a:prstGeom prst="roundRect">
                <a:avLst>
                  <a:gd name="adj" fmla="val 16667"/>
                </a:avLst>
              </a:prstGeom>
              <a:solidFill>
                <a:srgbClr val="E4EA27">
                  <a:alpha val="12549"/>
                </a:srgbClr>
              </a:solidFill>
              <a:ln>
                <a:noFill/>
              </a:ln>
            </p:spPr>
            <p:txBody>
              <a:bodyPr spcFirstLastPara="1" wrap="square" lIns="121900" tIns="121900" rIns="121900" bIns="121900" anchor="ctr" anchorCtr="0">
                <a:noAutofit/>
              </a:bodyPr>
              <a:lstStyle/>
              <a:p>
                <a:pPr algn="ctr"/>
                <a:r>
                  <a:rPr lang="en-US" sz="2400" b="1" err="1">
                    <a:latin typeface="Fira Sans Extra Condensed"/>
                  </a:rPr>
                  <a:t>MediaPipe</a:t>
                </a:r>
                <a:endParaRPr sz="2800" b="1">
                  <a:latin typeface="Fira Sans Extra Condensed"/>
                </a:endParaRPr>
              </a:p>
            </p:txBody>
          </p:sp>
          <p:sp>
            <p:nvSpPr>
              <p:cNvPr id="31" name="Google Shape;2313;p45">
                <a:extLst>
                  <a:ext uri="{FF2B5EF4-FFF2-40B4-BE49-F238E27FC236}">
                    <a16:creationId xmlns:a16="http://schemas.microsoft.com/office/drawing/2014/main" id="{483DDCB4-993C-1680-4085-744B68E36961}"/>
                  </a:ext>
                </a:extLst>
              </p:cNvPr>
              <p:cNvSpPr/>
              <p:nvPr/>
            </p:nvSpPr>
            <p:spPr>
              <a:xfrm>
                <a:off x="4327621" y="3215390"/>
                <a:ext cx="2743200" cy="1384400"/>
              </a:xfrm>
              <a:prstGeom prst="roundRect">
                <a:avLst>
                  <a:gd name="adj" fmla="val 16667"/>
                </a:avLst>
              </a:prstGeom>
              <a:solidFill>
                <a:srgbClr val="EA4827">
                  <a:alpha val="12549"/>
                </a:srgbClr>
              </a:solidFill>
              <a:ln>
                <a:noFill/>
              </a:ln>
            </p:spPr>
            <p:txBody>
              <a:bodyPr spcFirstLastPara="1" wrap="square" lIns="121900" tIns="121900" rIns="121900" bIns="121900" anchor="ctr" anchorCtr="0">
                <a:noAutofit/>
              </a:bodyPr>
              <a:lstStyle/>
              <a:p>
                <a:pPr algn="ctr"/>
                <a:r>
                  <a:rPr lang="en-US" sz="2400" b="1">
                    <a:latin typeface="Fira Sans Extra Condensed"/>
                  </a:rPr>
                  <a:t>OS Module </a:t>
                </a:r>
                <a:endParaRPr sz="2400" b="1">
                  <a:latin typeface="Fira Sans Extra Condensed"/>
                </a:endParaRPr>
              </a:p>
            </p:txBody>
          </p:sp>
          <p:sp>
            <p:nvSpPr>
              <p:cNvPr id="29" name="Google Shape;2328;p45">
                <a:extLst>
                  <a:ext uri="{FF2B5EF4-FFF2-40B4-BE49-F238E27FC236}">
                    <a16:creationId xmlns:a16="http://schemas.microsoft.com/office/drawing/2014/main" id="{CCA42090-D892-1176-3691-7C0EFB44C744}"/>
                  </a:ext>
                </a:extLst>
              </p:cNvPr>
              <p:cNvSpPr/>
              <p:nvPr/>
            </p:nvSpPr>
            <p:spPr>
              <a:xfrm>
                <a:off x="570929" y="3191566"/>
                <a:ext cx="2743200" cy="1384400"/>
              </a:xfrm>
              <a:prstGeom prst="roundRect">
                <a:avLst>
                  <a:gd name="adj" fmla="val 16667"/>
                </a:avLst>
              </a:prstGeom>
              <a:solidFill>
                <a:srgbClr val="2776EA">
                  <a:alpha val="12549"/>
                </a:srgbClr>
              </a:solidFill>
              <a:ln>
                <a:noFill/>
              </a:ln>
            </p:spPr>
            <p:txBody>
              <a:bodyPr spcFirstLastPara="1" wrap="square" lIns="121900" tIns="121900" rIns="121900" bIns="121900" anchor="ctr" anchorCtr="0">
                <a:noAutofit/>
              </a:bodyPr>
              <a:lstStyle/>
              <a:p>
                <a:pPr algn="ctr"/>
                <a:r>
                  <a:rPr lang="en-US" sz="2400" b="1">
                    <a:latin typeface="Fira Sans Extra Condensed"/>
                  </a:rPr>
                  <a:t>NumPy</a:t>
                </a:r>
                <a:endParaRPr sz="2800" b="1">
                  <a:latin typeface="Fira Sans Extra Condensed"/>
                </a:endParaRPr>
              </a:p>
            </p:txBody>
          </p:sp>
          <p:sp>
            <p:nvSpPr>
              <p:cNvPr id="27" name="Google Shape;2329;p45">
                <a:extLst>
                  <a:ext uri="{FF2B5EF4-FFF2-40B4-BE49-F238E27FC236}">
                    <a16:creationId xmlns:a16="http://schemas.microsoft.com/office/drawing/2014/main" id="{B0395B62-8CB5-C4CA-77D8-F093CFB1A743}"/>
                  </a:ext>
                </a:extLst>
              </p:cNvPr>
              <p:cNvSpPr/>
              <p:nvPr/>
            </p:nvSpPr>
            <p:spPr>
              <a:xfrm>
                <a:off x="597741" y="5006963"/>
                <a:ext cx="2743200" cy="1384400"/>
              </a:xfrm>
              <a:prstGeom prst="roundRect">
                <a:avLst>
                  <a:gd name="adj" fmla="val 16667"/>
                </a:avLst>
              </a:prstGeom>
              <a:solidFill>
                <a:srgbClr val="8027EA">
                  <a:alpha val="12549"/>
                </a:srgbClr>
              </a:solidFill>
              <a:ln>
                <a:noFill/>
              </a:ln>
            </p:spPr>
            <p:txBody>
              <a:bodyPr spcFirstLastPara="1" wrap="square" lIns="121900" tIns="121900" rIns="121900" bIns="121900" anchor="ctr" anchorCtr="0">
                <a:noAutofit/>
              </a:bodyPr>
              <a:lstStyle/>
              <a:p>
                <a:pPr algn="ctr"/>
                <a:r>
                  <a:rPr lang="en-US" sz="2400" b="1">
                    <a:latin typeface="Fira Sans Extra Condensed"/>
                  </a:rPr>
                  <a:t>Scikit-learn (</a:t>
                </a:r>
                <a:r>
                  <a:rPr lang="en-US" sz="2400" b="1" err="1">
                    <a:latin typeface="Fira Sans Extra Condensed"/>
                  </a:rPr>
                  <a:t>sklearn</a:t>
                </a:r>
                <a:r>
                  <a:rPr lang="en-US" sz="2400" b="1">
                    <a:latin typeface="Fira Sans Extra Condensed"/>
                  </a:rPr>
                  <a:t>) </a:t>
                </a:r>
                <a:endParaRPr sz="2400" b="1">
                  <a:latin typeface="Fira Sans Extra Condensed"/>
                </a:endParaRPr>
              </a:p>
            </p:txBody>
          </p:sp>
          <p:sp>
            <p:nvSpPr>
              <p:cNvPr id="25" name="Google Shape;2313;p45">
                <a:extLst>
                  <a:ext uri="{FF2B5EF4-FFF2-40B4-BE49-F238E27FC236}">
                    <a16:creationId xmlns:a16="http://schemas.microsoft.com/office/drawing/2014/main" id="{5C04EDF7-5EEE-671E-5140-4ECC093B0D9E}"/>
                  </a:ext>
                </a:extLst>
              </p:cNvPr>
              <p:cNvSpPr/>
              <p:nvPr/>
            </p:nvSpPr>
            <p:spPr>
              <a:xfrm>
                <a:off x="8068808" y="1271358"/>
                <a:ext cx="2743200" cy="1384400"/>
              </a:xfrm>
              <a:prstGeom prst="roundRect">
                <a:avLst>
                  <a:gd name="adj" fmla="val 16667"/>
                </a:avLst>
              </a:prstGeom>
              <a:solidFill>
                <a:srgbClr val="EA4827">
                  <a:alpha val="12549"/>
                </a:srgbClr>
              </a:solidFill>
              <a:ln>
                <a:noFill/>
              </a:ln>
            </p:spPr>
            <p:txBody>
              <a:bodyPr spcFirstLastPara="1" wrap="square" lIns="121900" tIns="121900" rIns="121900" bIns="121900" anchor="ctr" anchorCtr="0">
                <a:noAutofit/>
              </a:bodyPr>
              <a:lstStyle/>
              <a:p>
                <a:pPr algn="ctr"/>
                <a:r>
                  <a:rPr lang="en-US" sz="2400" b="1">
                    <a:latin typeface="Fira Sans Extra Condensed"/>
                  </a:rPr>
                  <a:t>TensorFlow</a:t>
                </a:r>
                <a:r>
                  <a:rPr lang="en-US" sz="1800">
                    <a:effectLst/>
                    <a:latin typeface="Times New Roman" panose="02020603050405020304" pitchFamily="18" charset="0"/>
                    <a:ea typeface="Calibri" panose="020F0502020204030204" pitchFamily="34" charset="0"/>
                    <a:cs typeface="Arial" panose="020B0604020202020204" pitchFamily="34" charset="0"/>
                  </a:rPr>
                  <a:t> </a:t>
                </a:r>
                <a:endParaRPr sz="2400"/>
              </a:p>
            </p:txBody>
          </p:sp>
          <p:sp>
            <p:nvSpPr>
              <p:cNvPr id="23" name="Google Shape;2312;p45">
                <a:extLst>
                  <a:ext uri="{FF2B5EF4-FFF2-40B4-BE49-F238E27FC236}">
                    <a16:creationId xmlns:a16="http://schemas.microsoft.com/office/drawing/2014/main" id="{22757F84-E157-D8EB-DE41-743356219491}"/>
                  </a:ext>
                </a:extLst>
              </p:cNvPr>
              <p:cNvSpPr/>
              <p:nvPr/>
            </p:nvSpPr>
            <p:spPr>
              <a:xfrm>
                <a:off x="8156167" y="3191566"/>
                <a:ext cx="2743200" cy="1384400"/>
              </a:xfrm>
              <a:prstGeom prst="roundRect">
                <a:avLst>
                  <a:gd name="adj" fmla="val 16667"/>
                </a:avLst>
              </a:prstGeom>
              <a:solidFill>
                <a:srgbClr val="E99B27">
                  <a:alpha val="12549"/>
                </a:srgbClr>
              </a:solidFill>
              <a:ln>
                <a:noFill/>
              </a:ln>
            </p:spPr>
            <p:txBody>
              <a:bodyPr spcFirstLastPara="1" wrap="square" lIns="121900" tIns="121900" rIns="121900" bIns="121900" anchor="ctr" anchorCtr="0">
                <a:noAutofit/>
              </a:bodyPr>
              <a:lstStyle/>
              <a:p>
                <a:pPr algn="ctr"/>
                <a:r>
                  <a:rPr lang="en-US" sz="2400" b="1">
                    <a:latin typeface="Fira Sans Extra Condensed"/>
                  </a:rPr>
                  <a:t>Matplotlib</a:t>
                </a:r>
                <a:endParaRPr sz="2800" b="1">
                  <a:latin typeface="Fira Sans Extra Condensed"/>
                </a:endParaRPr>
              </a:p>
            </p:txBody>
          </p:sp>
          <p:sp>
            <p:nvSpPr>
              <p:cNvPr id="21" name="Google Shape;2328;p45">
                <a:extLst>
                  <a:ext uri="{FF2B5EF4-FFF2-40B4-BE49-F238E27FC236}">
                    <a16:creationId xmlns:a16="http://schemas.microsoft.com/office/drawing/2014/main" id="{248F6C61-DAA8-5786-307C-EAA5F178BAC2}"/>
                  </a:ext>
                </a:extLst>
              </p:cNvPr>
              <p:cNvSpPr/>
              <p:nvPr/>
            </p:nvSpPr>
            <p:spPr>
              <a:xfrm>
                <a:off x="8143467" y="4959319"/>
                <a:ext cx="2743200" cy="1384400"/>
              </a:xfrm>
              <a:prstGeom prst="roundRect">
                <a:avLst>
                  <a:gd name="adj" fmla="val 16667"/>
                </a:avLst>
              </a:prstGeom>
              <a:solidFill>
                <a:srgbClr val="2776EA">
                  <a:alpha val="12549"/>
                </a:srgbClr>
              </a:solidFill>
              <a:ln>
                <a:noFill/>
              </a:ln>
            </p:spPr>
            <p:txBody>
              <a:bodyPr spcFirstLastPara="1" wrap="square" lIns="121900" tIns="121900" rIns="121900" bIns="121900" anchor="ctr" anchorCtr="0">
                <a:noAutofit/>
              </a:bodyPr>
              <a:lstStyle/>
              <a:p>
                <a:pPr algn="ctr"/>
                <a:r>
                  <a:rPr lang="en-US" sz="2400" b="1">
                    <a:latin typeface="Fira Sans Extra Condensed"/>
                  </a:rPr>
                  <a:t>time Module </a:t>
                </a:r>
                <a:endParaRPr sz="2400" b="1">
                  <a:latin typeface="Fira Sans Extra Condensed"/>
                </a:endParaRPr>
              </a:p>
            </p:txBody>
          </p:sp>
          <p:sp>
            <p:nvSpPr>
              <p:cNvPr id="19" name="Google Shape;2312;p45">
                <a:extLst>
                  <a:ext uri="{FF2B5EF4-FFF2-40B4-BE49-F238E27FC236}">
                    <a16:creationId xmlns:a16="http://schemas.microsoft.com/office/drawing/2014/main" id="{082DB7E0-9F75-D676-894B-D32B7AD4684E}"/>
                  </a:ext>
                </a:extLst>
              </p:cNvPr>
              <p:cNvSpPr/>
              <p:nvPr/>
            </p:nvSpPr>
            <p:spPr>
              <a:xfrm>
                <a:off x="4314921" y="5006963"/>
                <a:ext cx="2743200" cy="1384400"/>
              </a:xfrm>
              <a:prstGeom prst="roundRect">
                <a:avLst>
                  <a:gd name="adj" fmla="val 16667"/>
                </a:avLst>
              </a:prstGeom>
              <a:solidFill>
                <a:srgbClr val="E99B27">
                  <a:alpha val="12549"/>
                </a:srgbClr>
              </a:solidFill>
              <a:ln>
                <a:noFill/>
              </a:ln>
            </p:spPr>
            <p:txBody>
              <a:bodyPr spcFirstLastPara="1" wrap="square" lIns="121900" tIns="121900" rIns="121900" bIns="121900" anchor="ctr" anchorCtr="0">
                <a:noAutofit/>
              </a:bodyPr>
              <a:lstStyle/>
              <a:p>
                <a:pPr algn="ctr"/>
                <a:r>
                  <a:rPr lang="en-US" sz="2400" b="1" err="1">
                    <a:latin typeface="Fira Sans Extra Condensed"/>
                  </a:rPr>
                  <a:t>Keras</a:t>
                </a:r>
                <a:r>
                  <a:rPr lang="en-US" sz="1800">
                    <a:effectLst/>
                    <a:latin typeface="Times New Roman" panose="02020603050405020304" pitchFamily="18" charset="0"/>
                    <a:ea typeface="Calibri" panose="020F0502020204030204" pitchFamily="34" charset="0"/>
                    <a:cs typeface="Arial" panose="020B0604020202020204" pitchFamily="34" charset="0"/>
                  </a:rPr>
                  <a:t> </a:t>
                </a:r>
                <a:endParaRPr sz="2400"/>
              </a:p>
            </p:txBody>
          </p:sp>
        </p:grpSp>
        <p:pic>
          <p:nvPicPr>
            <p:cNvPr id="1028" name="Picture 4" descr="OpenCVLogo · opencv/opencv Wiki · GitHub">
              <a:extLst>
                <a:ext uri="{FF2B5EF4-FFF2-40B4-BE49-F238E27FC236}">
                  <a16:creationId xmlns:a16="http://schemas.microsoft.com/office/drawing/2014/main" id="{A985EBAB-F924-C1AD-5337-A003140D0C1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69353" y="1556287"/>
              <a:ext cx="684853" cy="63597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MediaPipe on CodePen">
              <a:extLst>
                <a:ext uri="{FF2B5EF4-FFF2-40B4-BE49-F238E27FC236}">
                  <a16:creationId xmlns:a16="http://schemas.microsoft.com/office/drawing/2014/main" id="{D6528D58-FEE2-D8CB-783E-AE145313F75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38024" y="1494054"/>
              <a:ext cx="706585" cy="70658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C132E6BE-E492-2187-3B2F-5913388ED179}"/>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057869" y="1496198"/>
              <a:ext cx="610399" cy="652866"/>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NumPy">
              <a:extLst>
                <a:ext uri="{FF2B5EF4-FFF2-40B4-BE49-F238E27FC236}">
                  <a16:creationId xmlns:a16="http://schemas.microsoft.com/office/drawing/2014/main" id="{1696C7FC-13B3-AB15-9EED-0C375A6E4467}"/>
                </a:ext>
              </a:extLst>
            </p:cNvPr>
            <p:cNvPicPr>
              <a:picLocks noChangeAspect="1" noChangeArrowheads="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341084" y="3181482"/>
              <a:ext cx="717911" cy="717911"/>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Python os Module Tutorial – vegibit">
              <a:extLst>
                <a:ext uri="{FF2B5EF4-FFF2-40B4-BE49-F238E27FC236}">
                  <a16:creationId xmlns:a16="http://schemas.microsoft.com/office/drawing/2014/main" id="{2E6ACEF8-668A-D253-7496-62E79F7520A1}"/>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322313" y="3126571"/>
              <a:ext cx="1549914" cy="968696"/>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Customising figures in Matplotlib">
              <a:extLst>
                <a:ext uri="{FF2B5EF4-FFF2-40B4-BE49-F238E27FC236}">
                  <a16:creationId xmlns:a16="http://schemas.microsoft.com/office/drawing/2014/main" id="{6591EB3D-A9EA-E1DA-03EA-ADA7FAAADFBE}"/>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534867" y="3191035"/>
              <a:ext cx="1814049" cy="604683"/>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scikit-learn - Wikipedia">
              <a:extLst>
                <a:ext uri="{FF2B5EF4-FFF2-40B4-BE49-F238E27FC236}">
                  <a16:creationId xmlns:a16="http://schemas.microsoft.com/office/drawing/2014/main" id="{56EE2D9D-5691-BAC1-E7F7-80A8FD777B8A}"/>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389023" y="4881334"/>
              <a:ext cx="864198" cy="465226"/>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Keras - Wikipedia">
              <a:extLst>
                <a:ext uri="{FF2B5EF4-FFF2-40B4-BE49-F238E27FC236}">
                  <a16:creationId xmlns:a16="http://schemas.microsoft.com/office/drawing/2014/main" id="{ADF98169-03CC-DE46-4447-BD46A6265428}"/>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843305" y="5029471"/>
              <a:ext cx="495415" cy="495415"/>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descr="Dealing With Python Time in Seconds">
              <a:extLst>
                <a:ext uri="{FF2B5EF4-FFF2-40B4-BE49-F238E27FC236}">
                  <a16:creationId xmlns:a16="http://schemas.microsoft.com/office/drawing/2014/main" id="{70FE4DCF-CD37-9055-8FF6-1803B9662F7B}"/>
                </a:ext>
              </a:extLst>
            </p:cNvPr>
            <p:cNvPicPr>
              <a:picLocks noChangeAspect="1" noChangeArrowheads="1"/>
            </p:cNvPicPr>
            <p:nvPr/>
          </p:nvPicPr>
          <p:blipFill rotWithShape="1">
            <a:blip r:embed="rId11" cstate="print">
              <a:clrChange>
                <a:clrFrom>
                  <a:srgbClr val="B2B2B2"/>
                </a:clrFrom>
                <a:clrTo>
                  <a:srgbClr val="B2B2B2">
                    <a:alpha val="0"/>
                  </a:srgbClr>
                </a:clrTo>
              </a:clrChange>
              <a:extLst>
                <a:ext uri="{28A0092B-C50C-407E-A947-70E740481C1C}">
                  <a14:useLocalDpi xmlns:a14="http://schemas.microsoft.com/office/drawing/2010/main" val="0"/>
                </a:ext>
              </a:extLst>
            </a:blip>
            <a:srcRect l="25686" r="25897"/>
            <a:stretch/>
          </p:blipFill>
          <p:spPr bwMode="auto">
            <a:xfrm>
              <a:off x="9196174" y="4853330"/>
              <a:ext cx="613534" cy="702893"/>
            </a:xfrm>
            <a:prstGeom prst="rect">
              <a:avLst/>
            </a:prstGeom>
            <a:noFill/>
            <a:extLst>
              <a:ext uri="{909E8E84-426E-40DD-AFC4-6F175D3DCCD1}">
                <a14:hiddenFill xmlns:a14="http://schemas.microsoft.com/office/drawing/2010/main">
                  <a:solidFill>
                    <a:srgbClr val="FFFFFF"/>
                  </a:solidFill>
                </a14:hiddenFill>
              </a:ext>
            </a:extLst>
          </p:spPr>
        </p:pic>
      </p:grpSp>
      <p:sp>
        <p:nvSpPr>
          <p:cNvPr id="42" name="Slide Number Placeholder 2">
            <a:extLst>
              <a:ext uri="{FF2B5EF4-FFF2-40B4-BE49-F238E27FC236}">
                <a16:creationId xmlns:a16="http://schemas.microsoft.com/office/drawing/2014/main" id="{B5CA478A-2177-CA1B-73F8-51B6F224DEF9}"/>
              </a:ext>
            </a:extLst>
          </p:cNvPr>
          <p:cNvSpPr txBox="1">
            <a:spLocks/>
          </p:cNvSpPr>
          <p:nvPr/>
        </p:nvSpPr>
        <p:spPr>
          <a:xfrm>
            <a:off x="11658600" y="6435519"/>
            <a:ext cx="2743200" cy="266164"/>
          </a:xfrm>
          <a:prstGeom prst="rect">
            <a:avLst/>
          </a:prstGeom>
        </p:spPr>
        <p:txBody>
          <a:bodyPr/>
          <a:lstStyle>
            <a:defPPr>
              <a:defRPr lang="ar-BH"/>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4890245-0C72-48F7-8DB1-DCE3922DE6C5}" type="slidenum">
              <a:rPr lang="ar-BH" sz="1400" smtClean="0"/>
              <a:pPr/>
              <a:t>22</a:t>
            </a:fld>
            <a:endParaRPr lang="ar-BH" sz="1400"/>
          </a:p>
        </p:txBody>
      </p:sp>
    </p:spTree>
    <p:extLst>
      <p:ext uri="{BB962C8B-B14F-4D97-AF65-F5344CB8AC3E}">
        <p14:creationId xmlns:p14="http://schemas.microsoft.com/office/powerpoint/2010/main" val="17945476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Google Shape;2273;p44">
            <a:extLst>
              <a:ext uri="{FF2B5EF4-FFF2-40B4-BE49-F238E27FC236}">
                <a16:creationId xmlns:a16="http://schemas.microsoft.com/office/drawing/2014/main" id="{4FB463A6-C4DC-82F4-65D2-F323BCC831B0}"/>
              </a:ext>
            </a:extLst>
          </p:cNvPr>
          <p:cNvSpPr/>
          <p:nvPr/>
        </p:nvSpPr>
        <p:spPr>
          <a:xfrm>
            <a:off x="2146629" y="404422"/>
            <a:ext cx="7897593" cy="937630"/>
          </a:xfrm>
          <a:prstGeom prst="roundRect">
            <a:avLst>
              <a:gd name="adj" fmla="val 50000"/>
            </a:avLst>
          </a:prstGeom>
          <a:solidFill>
            <a:srgbClr val="E4EA27">
              <a:alpha val="25099"/>
            </a:srgb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aphicFrame>
        <p:nvGraphicFramePr>
          <p:cNvPr id="6" name="Diagram 5">
            <a:extLst>
              <a:ext uri="{FF2B5EF4-FFF2-40B4-BE49-F238E27FC236}">
                <a16:creationId xmlns:a16="http://schemas.microsoft.com/office/drawing/2014/main" id="{BBA906BE-4C79-260F-1690-441AE20115B7}"/>
              </a:ext>
            </a:extLst>
          </p:cNvPr>
          <p:cNvGraphicFramePr/>
          <p:nvPr>
            <p:extLst>
              <p:ext uri="{D42A27DB-BD31-4B8C-83A1-F6EECF244321}">
                <p14:modId xmlns:p14="http://schemas.microsoft.com/office/powerpoint/2010/main" val="2719642181"/>
              </p:ext>
            </p:extLst>
          </p:nvPr>
        </p:nvGraphicFramePr>
        <p:xfrm>
          <a:off x="838200" y="1802726"/>
          <a:ext cx="10515600" cy="43525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83" name="Slide Number Placeholder 2">
            <a:extLst>
              <a:ext uri="{FF2B5EF4-FFF2-40B4-BE49-F238E27FC236}">
                <a16:creationId xmlns:a16="http://schemas.microsoft.com/office/drawing/2014/main" id="{9695BCE8-EC38-D793-022F-4AE447B5E54E}"/>
              </a:ext>
            </a:extLst>
          </p:cNvPr>
          <p:cNvSpPr txBox="1">
            <a:spLocks/>
          </p:cNvSpPr>
          <p:nvPr/>
        </p:nvSpPr>
        <p:spPr>
          <a:xfrm>
            <a:off x="11658600" y="6435519"/>
            <a:ext cx="2743200" cy="266164"/>
          </a:xfrm>
          <a:prstGeom prst="rect">
            <a:avLst/>
          </a:prstGeom>
        </p:spPr>
        <p:txBody>
          <a:bodyPr/>
          <a:lstStyle>
            <a:defPPr>
              <a:defRPr lang="ar-BH"/>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4890245-0C72-48F7-8DB1-DCE3922DE6C5}" type="slidenum">
              <a:rPr lang="ar-BH" sz="1400" smtClean="0"/>
              <a:pPr/>
              <a:t>23</a:t>
            </a:fld>
            <a:endParaRPr lang="ar-BH" sz="1400"/>
          </a:p>
        </p:txBody>
      </p:sp>
      <p:sp>
        <p:nvSpPr>
          <p:cNvPr id="2" name="Title 1">
            <a:extLst>
              <a:ext uri="{FF2B5EF4-FFF2-40B4-BE49-F238E27FC236}">
                <a16:creationId xmlns:a16="http://schemas.microsoft.com/office/drawing/2014/main" id="{DC450339-3E7B-70EC-2940-9E83E3EBD75A}"/>
              </a:ext>
            </a:extLst>
          </p:cNvPr>
          <p:cNvSpPr>
            <a:spLocks noGrp="1"/>
          </p:cNvSpPr>
          <p:nvPr>
            <p:ph type="title" idx="4294967295"/>
          </p:nvPr>
        </p:nvSpPr>
        <p:spPr>
          <a:xfrm>
            <a:off x="1726164" y="196168"/>
            <a:ext cx="8929396" cy="1354138"/>
          </a:xfrm>
        </p:spPr>
        <p:txBody>
          <a:bodyPr>
            <a:noAutofit/>
          </a:bodyPr>
          <a:lstStyle/>
          <a:p>
            <a:pPr algn="ctr"/>
            <a:r>
              <a:rPr lang="en-US" sz="5400" dirty="0">
                <a:ln w="0"/>
                <a:effectLst>
                  <a:outerShdw blurRad="38100" dist="19050" dir="2700000" algn="tl" rotWithShape="0">
                    <a:schemeClr val="dk1">
                      <a:alpha val="40000"/>
                    </a:schemeClr>
                  </a:outerShdw>
                </a:effectLst>
                <a:latin typeface="Sitka Heading Semibold" pitchFamily="2" charset="0"/>
                <a:cs typeface="Aldhabi"/>
              </a:rPr>
              <a:t>H</a:t>
            </a:r>
            <a:r>
              <a:rPr lang="en-US" sz="5400" dirty="0" smtClean="0">
                <a:ln w="0"/>
                <a:effectLst>
                  <a:outerShdw blurRad="38100" dist="19050" dir="2700000" algn="tl" rotWithShape="0">
                    <a:schemeClr val="dk1">
                      <a:alpha val="40000"/>
                    </a:schemeClr>
                  </a:outerShdw>
                </a:effectLst>
                <a:latin typeface="Sitka Heading Semibold" pitchFamily="2" charset="0"/>
                <a:cs typeface="Aldhabi"/>
              </a:rPr>
              <a:t>ardware Components</a:t>
            </a:r>
            <a:endParaRPr lang="ar-BH" sz="5400" dirty="0">
              <a:ln w="0"/>
              <a:effectLst>
                <a:outerShdw blurRad="38100" dist="19050" dir="2700000" algn="tl" rotWithShape="0">
                  <a:schemeClr val="dk1">
                    <a:alpha val="40000"/>
                  </a:schemeClr>
                </a:outerShdw>
              </a:effectLst>
              <a:latin typeface="Sitka Heading Semibold" pitchFamily="2" charset="0"/>
              <a:cs typeface="Aldhabi" panose="01000000000000000000" pitchFamily="2" charset="-78"/>
            </a:endParaRPr>
          </a:p>
        </p:txBody>
      </p:sp>
    </p:spTree>
    <p:extLst>
      <p:ext uri="{BB962C8B-B14F-4D97-AF65-F5344CB8AC3E}">
        <p14:creationId xmlns:p14="http://schemas.microsoft.com/office/powerpoint/2010/main" val="13324299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7">
            <a:extLst>
              <a:ext uri="{FF2B5EF4-FFF2-40B4-BE49-F238E27FC236}">
                <a16:creationId xmlns:a16="http://schemas.microsoft.com/office/drawing/2014/main" id="{AE270CA2-C93A-2479-93DA-1BDBF2D0E97F}"/>
              </a:ext>
            </a:extLst>
          </p:cNvPr>
          <p:cNvGraphicFramePr>
            <a:graphicFrameLocks/>
          </p:cNvGraphicFramePr>
          <p:nvPr>
            <p:extLst>
              <p:ext uri="{D42A27DB-BD31-4B8C-83A1-F6EECF244321}">
                <p14:modId xmlns:p14="http://schemas.microsoft.com/office/powerpoint/2010/main" val="2876795407"/>
              </p:ext>
            </p:extLst>
          </p:nvPr>
        </p:nvGraphicFramePr>
        <p:xfrm>
          <a:off x="659719" y="2144954"/>
          <a:ext cx="11090276" cy="416377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7" name="Google Shape;2273;p44">
            <a:extLst>
              <a:ext uri="{FF2B5EF4-FFF2-40B4-BE49-F238E27FC236}">
                <a16:creationId xmlns:a16="http://schemas.microsoft.com/office/drawing/2014/main" id="{42E9D5E3-A3B2-1BD0-327F-C1576A9E093F}"/>
              </a:ext>
            </a:extLst>
          </p:cNvPr>
          <p:cNvSpPr/>
          <p:nvPr/>
        </p:nvSpPr>
        <p:spPr>
          <a:xfrm>
            <a:off x="2145614" y="443480"/>
            <a:ext cx="7897593" cy="937630"/>
          </a:xfrm>
          <a:prstGeom prst="roundRect">
            <a:avLst>
              <a:gd name="adj" fmla="val 50000"/>
            </a:avLst>
          </a:prstGeom>
          <a:solidFill>
            <a:srgbClr val="E4EA27">
              <a:alpha val="25099"/>
            </a:srgb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9" name="Title 1">
            <a:extLst>
              <a:ext uri="{FF2B5EF4-FFF2-40B4-BE49-F238E27FC236}">
                <a16:creationId xmlns:a16="http://schemas.microsoft.com/office/drawing/2014/main" id="{8FE9637A-3FF9-8F27-3670-425259EC3EF3}"/>
              </a:ext>
            </a:extLst>
          </p:cNvPr>
          <p:cNvSpPr txBox="1">
            <a:spLocks/>
          </p:cNvSpPr>
          <p:nvPr/>
        </p:nvSpPr>
        <p:spPr>
          <a:xfrm>
            <a:off x="659721" y="-9331"/>
            <a:ext cx="11090274" cy="132556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ctr"/>
            <a:r>
              <a:rPr lang="en-US" sz="5400" dirty="0">
                <a:ln w="0"/>
                <a:effectLst>
                  <a:outerShdw blurRad="38100" dist="19050" dir="2700000" algn="tl" rotWithShape="0">
                    <a:schemeClr val="dk1">
                      <a:alpha val="40000"/>
                    </a:schemeClr>
                  </a:outerShdw>
                </a:effectLst>
                <a:latin typeface="Sitka Heading Semibold" pitchFamily="2" charset="0"/>
                <a:cs typeface="Aldhabi"/>
              </a:rPr>
              <a:t>Raspberry </a:t>
            </a:r>
            <a:r>
              <a:rPr lang="en-US" sz="5400" dirty="0" smtClean="0">
                <a:ln w="0"/>
                <a:effectLst>
                  <a:outerShdw blurRad="38100" dist="19050" dir="2700000" algn="tl" rotWithShape="0">
                    <a:schemeClr val="dk1">
                      <a:alpha val="40000"/>
                    </a:schemeClr>
                  </a:outerShdw>
                </a:effectLst>
                <a:latin typeface="Sitka Heading Semibold" pitchFamily="2" charset="0"/>
                <a:cs typeface="Aldhabi"/>
              </a:rPr>
              <a:t>Pi </a:t>
            </a:r>
            <a:r>
              <a:rPr lang="en-US" sz="5400" dirty="0">
                <a:ln w="0"/>
                <a:effectLst>
                  <a:outerShdw blurRad="38100" dist="19050" dir="2700000" algn="tl" rotWithShape="0">
                    <a:schemeClr val="dk1">
                      <a:alpha val="40000"/>
                    </a:schemeClr>
                  </a:outerShdw>
                </a:effectLst>
                <a:latin typeface="Sitka Heading Semibold" pitchFamily="2" charset="0"/>
                <a:cs typeface="Aldhabi"/>
              </a:rPr>
              <a:t>Deployment</a:t>
            </a:r>
            <a:r>
              <a:rPr lang="en-US" sz="5400" dirty="0">
                <a:latin typeface="Sitka Heading Semibold" pitchFamily="2" charset="0"/>
              </a:rPr>
              <a:t> </a:t>
            </a:r>
            <a:endParaRPr lang="ar-BH" sz="5400" dirty="0">
              <a:latin typeface="Sitka Heading Semibold" pitchFamily="2" charset="0"/>
            </a:endParaRPr>
          </a:p>
        </p:txBody>
      </p:sp>
      <p:sp>
        <p:nvSpPr>
          <p:cNvPr id="129" name="Slide Number Placeholder 2">
            <a:extLst>
              <a:ext uri="{FF2B5EF4-FFF2-40B4-BE49-F238E27FC236}">
                <a16:creationId xmlns:a16="http://schemas.microsoft.com/office/drawing/2014/main" id="{A87635D6-3079-AFB1-B7A8-7E0E4D63C5CB}"/>
              </a:ext>
            </a:extLst>
          </p:cNvPr>
          <p:cNvSpPr txBox="1">
            <a:spLocks/>
          </p:cNvSpPr>
          <p:nvPr/>
        </p:nvSpPr>
        <p:spPr>
          <a:xfrm>
            <a:off x="11658600" y="6435519"/>
            <a:ext cx="2743200" cy="266164"/>
          </a:xfrm>
          <a:prstGeom prst="rect">
            <a:avLst/>
          </a:prstGeom>
        </p:spPr>
        <p:txBody>
          <a:bodyPr/>
          <a:lstStyle>
            <a:defPPr>
              <a:defRPr lang="ar-BH"/>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4890245-0C72-48F7-8DB1-DCE3922DE6C5}" type="slidenum">
              <a:rPr lang="ar-BH" sz="1400" smtClean="0"/>
              <a:pPr/>
              <a:t>24</a:t>
            </a:fld>
            <a:endParaRPr lang="ar-BH" sz="1400"/>
          </a:p>
        </p:txBody>
      </p:sp>
    </p:spTree>
    <p:extLst>
      <p:ext uri="{BB962C8B-B14F-4D97-AF65-F5344CB8AC3E}">
        <p14:creationId xmlns:p14="http://schemas.microsoft.com/office/powerpoint/2010/main" val="34427457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2273;p44">
            <a:extLst>
              <a:ext uri="{FF2B5EF4-FFF2-40B4-BE49-F238E27FC236}">
                <a16:creationId xmlns:a16="http://schemas.microsoft.com/office/drawing/2014/main" id="{9B91B7EA-DCA8-1F48-1D9E-4A647A0FF627}"/>
              </a:ext>
            </a:extLst>
          </p:cNvPr>
          <p:cNvSpPr/>
          <p:nvPr/>
        </p:nvSpPr>
        <p:spPr>
          <a:xfrm>
            <a:off x="2082235" y="325393"/>
            <a:ext cx="7897593" cy="937630"/>
          </a:xfrm>
          <a:prstGeom prst="roundRect">
            <a:avLst>
              <a:gd name="adj" fmla="val 50000"/>
            </a:avLst>
          </a:prstGeom>
          <a:solidFill>
            <a:srgbClr val="F2E7D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9" name="Google Shape;1858;p37">
            <a:extLst>
              <a:ext uri="{FF2B5EF4-FFF2-40B4-BE49-F238E27FC236}">
                <a16:creationId xmlns:a16="http://schemas.microsoft.com/office/drawing/2014/main" id="{BAF49C6E-6508-CE77-2517-6EBBBE0CDB2F}"/>
              </a:ext>
            </a:extLst>
          </p:cNvPr>
          <p:cNvSpPr txBox="1">
            <a:spLocks/>
          </p:cNvSpPr>
          <p:nvPr/>
        </p:nvSpPr>
        <p:spPr>
          <a:xfrm>
            <a:off x="544631" y="368230"/>
            <a:ext cx="10972800" cy="851955"/>
          </a:xfrm>
          <a:prstGeom prst="rect">
            <a:avLst/>
          </a:prstGeom>
        </p:spPr>
        <p:txBody>
          <a:bodyPr spcFirstLastPara="1" vert="horz" wrap="square" lIns="121900" tIns="121900" rIns="121900" bIns="12190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0"/>
              </a:spcBef>
            </a:pPr>
            <a:r>
              <a:rPr lang="en-US" sz="6600" dirty="0">
                <a:ln w="0"/>
                <a:effectLst>
                  <a:outerShdw blurRad="38100" dist="19050" dir="2700000" algn="tl" rotWithShape="0">
                    <a:prstClr val="black">
                      <a:alpha val="40000"/>
                    </a:prstClr>
                  </a:outerShdw>
                </a:effectLst>
                <a:latin typeface="Sitka Heading Semibold" pitchFamily="2" charset="0"/>
                <a:cs typeface="Aldhabi"/>
              </a:rPr>
              <a:t>Testing and </a:t>
            </a:r>
            <a:r>
              <a:rPr lang="en-US" sz="6000" dirty="0" smtClean="0">
                <a:ln w="0"/>
                <a:effectLst>
                  <a:outerShdw blurRad="38100" dist="19050" dir="2700000" algn="tl" rotWithShape="0">
                    <a:prstClr val="black">
                      <a:alpha val="40000"/>
                    </a:prstClr>
                  </a:outerShdw>
                </a:effectLst>
                <a:latin typeface="Sitka Heading Semibold" pitchFamily="2" charset="0"/>
                <a:cs typeface="Aldhabi"/>
              </a:rPr>
              <a:t>Result</a:t>
            </a:r>
            <a:endParaRPr lang="en-US" sz="6000" dirty="0">
              <a:ln w="0"/>
              <a:effectLst>
                <a:outerShdw blurRad="38100" dist="19050" dir="2700000" algn="tl" rotWithShape="0">
                  <a:schemeClr val="dk1">
                    <a:alpha val="40000"/>
                  </a:schemeClr>
                </a:outerShdw>
              </a:effectLst>
              <a:latin typeface="Sitka Heading Semibold" pitchFamily="2" charset="0"/>
              <a:cs typeface="Aldhabi" panose="01000000000000000000" pitchFamily="2" charset="-78"/>
            </a:endParaRPr>
          </a:p>
        </p:txBody>
      </p:sp>
      <p:pic>
        <p:nvPicPr>
          <p:cNvPr id="2" name="Picture 5" descr="Chart&#10;&#10;Description automatically generated">
            <a:extLst>
              <a:ext uri="{FF2B5EF4-FFF2-40B4-BE49-F238E27FC236}">
                <a16:creationId xmlns:a16="http://schemas.microsoft.com/office/drawing/2014/main" id="{EBDA2D4C-118B-F4A2-7012-C5001320F002}"/>
              </a:ext>
            </a:extLst>
          </p:cNvPr>
          <p:cNvPicPr>
            <a:picLocks noChangeAspect="1"/>
          </p:cNvPicPr>
          <p:nvPr/>
        </p:nvPicPr>
        <p:blipFill>
          <a:blip r:embed="rId2"/>
          <a:stretch>
            <a:fillRect/>
          </a:stretch>
        </p:blipFill>
        <p:spPr>
          <a:xfrm>
            <a:off x="1300719" y="1488745"/>
            <a:ext cx="4151292" cy="4369625"/>
          </a:xfrm>
          <a:prstGeom prst="rect">
            <a:avLst/>
          </a:prstGeom>
        </p:spPr>
      </p:pic>
      <p:pic>
        <p:nvPicPr>
          <p:cNvPr id="6" name="Picture 7" descr="Chart&#10;&#10;Description automatically generated">
            <a:extLst>
              <a:ext uri="{FF2B5EF4-FFF2-40B4-BE49-F238E27FC236}">
                <a16:creationId xmlns:a16="http://schemas.microsoft.com/office/drawing/2014/main" id="{AE50E206-2717-1BA6-F31A-AD8C38FC77E5}"/>
              </a:ext>
            </a:extLst>
          </p:cNvPr>
          <p:cNvPicPr>
            <a:picLocks noChangeAspect="1"/>
          </p:cNvPicPr>
          <p:nvPr/>
        </p:nvPicPr>
        <p:blipFill>
          <a:blip r:embed="rId3"/>
          <a:stretch>
            <a:fillRect/>
          </a:stretch>
        </p:blipFill>
        <p:spPr>
          <a:xfrm>
            <a:off x="6441126" y="1493074"/>
            <a:ext cx="4161188" cy="4379521"/>
          </a:xfrm>
          <a:prstGeom prst="rect">
            <a:avLst/>
          </a:prstGeom>
        </p:spPr>
      </p:pic>
      <p:sp>
        <p:nvSpPr>
          <p:cNvPr id="12" name="Slide Number Placeholder 2">
            <a:extLst>
              <a:ext uri="{FF2B5EF4-FFF2-40B4-BE49-F238E27FC236}">
                <a16:creationId xmlns:a16="http://schemas.microsoft.com/office/drawing/2014/main" id="{BD7524B5-BE9F-FCC3-ECD4-CEB8D033EC3C}"/>
              </a:ext>
            </a:extLst>
          </p:cNvPr>
          <p:cNvSpPr txBox="1">
            <a:spLocks/>
          </p:cNvSpPr>
          <p:nvPr/>
        </p:nvSpPr>
        <p:spPr>
          <a:xfrm>
            <a:off x="11658600" y="6435519"/>
            <a:ext cx="2743200" cy="266164"/>
          </a:xfrm>
          <a:prstGeom prst="rect">
            <a:avLst/>
          </a:prstGeom>
        </p:spPr>
        <p:txBody>
          <a:bodyPr/>
          <a:lstStyle>
            <a:defPPr>
              <a:defRPr lang="ar-BH"/>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4890245-0C72-48F7-8DB1-DCE3922DE6C5}" type="slidenum">
              <a:rPr lang="ar-BH" sz="1400" smtClean="0"/>
              <a:pPr/>
              <a:t>25</a:t>
            </a:fld>
            <a:endParaRPr lang="ar-BH" sz="1400"/>
          </a:p>
        </p:txBody>
      </p:sp>
    </p:spTree>
    <p:extLst>
      <p:ext uri="{BB962C8B-B14F-4D97-AF65-F5344CB8AC3E}">
        <p14:creationId xmlns:p14="http://schemas.microsoft.com/office/powerpoint/2010/main" val="41663008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Diagram&#10;&#10;Description automatically generated">
            <a:extLst>
              <a:ext uri="{FF2B5EF4-FFF2-40B4-BE49-F238E27FC236}">
                <a16:creationId xmlns:a16="http://schemas.microsoft.com/office/drawing/2014/main" id="{40431745-C8EF-3E83-5962-7BC262D950BE}"/>
              </a:ext>
            </a:extLst>
          </p:cNvPr>
          <p:cNvPicPr>
            <a:picLocks noChangeAspect="1"/>
          </p:cNvPicPr>
          <p:nvPr/>
        </p:nvPicPr>
        <p:blipFill>
          <a:blip r:embed="rId2"/>
          <a:stretch>
            <a:fillRect/>
          </a:stretch>
        </p:blipFill>
        <p:spPr>
          <a:xfrm>
            <a:off x="983673" y="1959818"/>
            <a:ext cx="2505695" cy="1889379"/>
          </a:xfrm>
          <a:prstGeom prst="rect">
            <a:avLst/>
          </a:prstGeom>
        </p:spPr>
      </p:pic>
      <p:pic>
        <p:nvPicPr>
          <p:cNvPr id="5" name="Picture 5" descr="Table&#10;&#10;Description automatically generated">
            <a:extLst>
              <a:ext uri="{FF2B5EF4-FFF2-40B4-BE49-F238E27FC236}">
                <a16:creationId xmlns:a16="http://schemas.microsoft.com/office/drawing/2014/main" id="{496DB37E-C14F-ACD8-46E1-898F9F3156FF}"/>
              </a:ext>
            </a:extLst>
          </p:cNvPr>
          <p:cNvPicPr>
            <a:picLocks noChangeAspect="1"/>
          </p:cNvPicPr>
          <p:nvPr/>
        </p:nvPicPr>
        <p:blipFill>
          <a:blip r:embed="rId3"/>
          <a:stretch>
            <a:fillRect/>
          </a:stretch>
        </p:blipFill>
        <p:spPr>
          <a:xfrm>
            <a:off x="676896" y="3865616"/>
            <a:ext cx="3109357" cy="2461757"/>
          </a:xfrm>
          <a:prstGeom prst="rect">
            <a:avLst/>
          </a:prstGeom>
        </p:spPr>
      </p:pic>
      <p:pic>
        <p:nvPicPr>
          <p:cNvPr id="11" name="Picture 11" descr="Table&#10;&#10;Description automatically generated">
            <a:extLst>
              <a:ext uri="{FF2B5EF4-FFF2-40B4-BE49-F238E27FC236}">
                <a16:creationId xmlns:a16="http://schemas.microsoft.com/office/drawing/2014/main" id="{7B3F801E-8898-35DA-44D8-9460BE665801}"/>
              </a:ext>
            </a:extLst>
          </p:cNvPr>
          <p:cNvPicPr>
            <a:picLocks noChangeAspect="1"/>
          </p:cNvPicPr>
          <p:nvPr/>
        </p:nvPicPr>
        <p:blipFill>
          <a:blip r:embed="rId4"/>
          <a:stretch>
            <a:fillRect/>
          </a:stretch>
        </p:blipFill>
        <p:spPr>
          <a:xfrm>
            <a:off x="7782296" y="4007518"/>
            <a:ext cx="4079175" cy="2375876"/>
          </a:xfrm>
          <a:prstGeom prst="rect">
            <a:avLst/>
          </a:prstGeom>
        </p:spPr>
      </p:pic>
      <p:sp>
        <p:nvSpPr>
          <p:cNvPr id="14" name="TextBox 13">
            <a:extLst>
              <a:ext uri="{FF2B5EF4-FFF2-40B4-BE49-F238E27FC236}">
                <a16:creationId xmlns:a16="http://schemas.microsoft.com/office/drawing/2014/main" id="{D67982E6-88F7-5F8C-DFC7-814E52ECDCA4}"/>
              </a:ext>
            </a:extLst>
          </p:cNvPr>
          <p:cNvSpPr txBox="1"/>
          <p:nvPr/>
        </p:nvSpPr>
        <p:spPr>
          <a:xfrm>
            <a:off x="10622478" y="4348348"/>
            <a:ext cx="1179616" cy="12855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p>
        </p:txBody>
      </p:sp>
      <p:pic>
        <p:nvPicPr>
          <p:cNvPr id="15" name="Picture 15">
            <a:extLst>
              <a:ext uri="{FF2B5EF4-FFF2-40B4-BE49-F238E27FC236}">
                <a16:creationId xmlns:a16="http://schemas.microsoft.com/office/drawing/2014/main" id="{F7B08583-0755-559C-041F-5830AA017AFB}"/>
              </a:ext>
            </a:extLst>
          </p:cNvPr>
          <p:cNvPicPr>
            <a:picLocks noChangeAspect="1"/>
          </p:cNvPicPr>
          <p:nvPr/>
        </p:nvPicPr>
        <p:blipFill>
          <a:blip r:embed="rId5"/>
          <a:stretch>
            <a:fillRect/>
          </a:stretch>
        </p:blipFill>
        <p:spPr>
          <a:xfrm>
            <a:off x="7040088" y="1981561"/>
            <a:ext cx="2367148" cy="1835994"/>
          </a:xfrm>
          <a:prstGeom prst="rect">
            <a:avLst/>
          </a:prstGeom>
        </p:spPr>
      </p:pic>
      <p:pic>
        <p:nvPicPr>
          <p:cNvPr id="16" name="Picture 16">
            <a:extLst>
              <a:ext uri="{FF2B5EF4-FFF2-40B4-BE49-F238E27FC236}">
                <a16:creationId xmlns:a16="http://schemas.microsoft.com/office/drawing/2014/main" id="{2630071E-EAB5-A66B-42B1-E21DC1EF5725}"/>
              </a:ext>
            </a:extLst>
          </p:cNvPr>
          <p:cNvPicPr>
            <a:picLocks noChangeAspect="1"/>
          </p:cNvPicPr>
          <p:nvPr/>
        </p:nvPicPr>
        <p:blipFill>
          <a:blip r:embed="rId6"/>
          <a:stretch>
            <a:fillRect/>
          </a:stretch>
        </p:blipFill>
        <p:spPr>
          <a:xfrm>
            <a:off x="9494324" y="1964288"/>
            <a:ext cx="2367147" cy="1830959"/>
          </a:xfrm>
          <a:prstGeom prst="rect">
            <a:avLst/>
          </a:prstGeom>
        </p:spPr>
      </p:pic>
      <p:pic>
        <p:nvPicPr>
          <p:cNvPr id="17" name="Picture 17" descr="Chart, bar chart&#10;&#10;Description automatically generated">
            <a:extLst>
              <a:ext uri="{FF2B5EF4-FFF2-40B4-BE49-F238E27FC236}">
                <a16:creationId xmlns:a16="http://schemas.microsoft.com/office/drawing/2014/main" id="{ED70AC06-BBAF-E277-DD69-53318441495D}"/>
              </a:ext>
            </a:extLst>
          </p:cNvPr>
          <p:cNvPicPr>
            <a:picLocks noChangeAspect="1"/>
          </p:cNvPicPr>
          <p:nvPr/>
        </p:nvPicPr>
        <p:blipFill>
          <a:blip r:embed="rId7"/>
          <a:stretch>
            <a:fillRect/>
          </a:stretch>
        </p:blipFill>
        <p:spPr>
          <a:xfrm>
            <a:off x="4199909" y="4072666"/>
            <a:ext cx="3515096" cy="2681006"/>
          </a:xfrm>
          <a:prstGeom prst="rect">
            <a:avLst/>
          </a:prstGeom>
        </p:spPr>
      </p:pic>
      <p:pic>
        <p:nvPicPr>
          <p:cNvPr id="34" name="Picture 34">
            <a:extLst>
              <a:ext uri="{FF2B5EF4-FFF2-40B4-BE49-F238E27FC236}">
                <a16:creationId xmlns:a16="http://schemas.microsoft.com/office/drawing/2014/main" id="{E2149053-B10C-DFA5-A289-045948D5A7DA}"/>
              </a:ext>
            </a:extLst>
          </p:cNvPr>
          <p:cNvPicPr>
            <a:picLocks noChangeAspect="1"/>
          </p:cNvPicPr>
          <p:nvPr/>
        </p:nvPicPr>
        <p:blipFill>
          <a:blip r:embed="rId8"/>
          <a:stretch>
            <a:fillRect/>
          </a:stretch>
        </p:blipFill>
        <p:spPr>
          <a:xfrm>
            <a:off x="4536374" y="1926845"/>
            <a:ext cx="2416629" cy="1895948"/>
          </a:xfrm>
          <a:prstGeom prst="rect">
            <a:avLst/>
          </a:prstGeom>
        </p:spPr>
      </p:pic>
      <p:sp>
        <p:nvSpPr>
          <p:cNvPr id="36" name="Google Shape;2321;p45">
            <a:extLst>
              <a:ext uri="{FF2B5EF4-FFF2-40B4-BE49-F238E27FC236}">
                <a16:creationId xmlns:a16="http://schemas.microsoft.com/office/drawing/2014/main" id="{82EAD563-CBD4-8926-0377-1E889760854D}"/>
              </a:ext>
            </a:extLst>
          </p:cNvPr>
          <p:cNvSpPr/>
          <p:nvPr/>
        </p:nvSpPr>
        <p:spPr>
          <a:xfrm>
            <a:off x="945716" y="1336185"/>
            <a:ext cx="2840537" cy="507633"/>
          </a:xfrm>
          <a:prstGeom prst="roundRect">
            <a:avLst>
              <a:gd name="adj" fmla="val 16667"/>
            </a:avLst>
          </a:prstGeom>
          <a:solidFill>
            <a:schemeClr val="accent4"/>
          </a:solidFill>
          <a:ln>
            <a:noFill/>
          </a:ln>
        </p:spPr>
        <p:txBody>
          <a:bodyPr spcFirstLastPara="1" wrap="square" lIns="121900" tIns="121900" rIns="121900" bIns="121900" anchor="ctr" anchorCtr="0">
            <a:noAutofit/>
          </a:bodyPr>
          <a:lstStyle>
            <a:defPPr>
              <a:defRPr lang="ar-BH"/>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731520">
              <a:spcAft>
                <a:spcPts val="600"/>
              </a:spcAft>
            </a:pPr>
            <a:r>
              <a:rPr lang="en-US" sz="1900" b="1" kern="1200" dirty="0">
                <a:solidFill>
                  <a:schemeClr val="lt1"/>
                </a:solidFill>
                <a:latin typeface="Fira Sans Extra Condensed"/>
                <a:ea typeface="+mn-ea"/>
                <a:cs typeface="+mn-cs"/>
                <a:sym typeface="Fira Sans Extra Condensed"/>
              </a:rPr>
              <a:t>Initial </a:t>
            </a:r>
            <a:r>
              <a:rPr lang="en-US" sz="1900" b="1" dirty="0">
                <a:solidFill>
                  <a:schemeClr val="lt1"/>
                </a:solidFill>
                <a:latin typeface="Fira Sans Extra Condensed"/>
                <a:sym typeface="Fira Sans Extra Condensed"/>
              </a:rPr>
              <a:t>Result-</a:t>
            </a:r>
            <a:r>
              <a:rPr lang="en-US" sz="1900" b="1" kern="1200" dirty="0">
                <a:solidFill>
                  <a:schemeClr val="lt1"/>
                </a:solidFill>
                <a:latin typeface="Fira Sans Extra Condensed"/>
                <a:ea typeface="+mn-ea"/>
                <a:cs typeface="+mn-cs"/>
                <a:sym typeface="Fira Sans Extra Condensed"/>
              </a:rPr>
              <a:t> LSTM</a:t>
            </a:r>
            <a:r>
              <a:rPr lang="en-US" sz="1900" b="1" dirty="0">
                <a:solidFill>
                  <a:schemeClr val="lt1"/>
                </a:solidFill>
                <a:latin typeface="Fira Sans Extra Condensed"/>
                <a:sym typeface="Fira Sans Extra Condensed"/>
              </a:rPr>
              <a:t> </a:t>
            </a:r>
            <a:endParaRPr lang="en-US" sz="2400" b="1" dirty="0">
              <a:solidFill>
                <a:schemeClr val="lt1"/>
              </a:solidFill>
              <a:latin typeface="Fira Sans Extra Condensed"/>
              <a:ea typeface="Fira Sans Extra Condensed"/>
              <a:cs typeface="Fira Sans Extra Condensed"/>
              <a:sym typeface="Fira Sans Extra Condensed"/>
            </a:endParaRPr>
          </a:p>
        </p:txBody>
      </p:sp>
      <p:sp>
        <p:nvSpPr>
          <p:cNvPr id="38" name="Google Shape;2331;p45">
            <a:extLst>
              <a:ext uri="{FF2B5EF4-FFF2-40B4-BE49-F238E27FC236}">
                <a16:creationId xmlns:a16="http://schemas.microsoft.com/office/drawing/2014/main" id="{CB9D20A4-7915-9313-C766-859851159565}"/>
              </a:ext>
            </a:extLst>
          </p:cNvPr>
          <p:cNvSpPr/>
          <p:nvPr/>
        </p:nvSpPr>
        <p:spPr>
          <a:xfrm>
            <a:off x="6644934" y="1401372"/>
            <a:ext cx="3176949" cy="510071"/>
          </a:xfrm>
          <a:prstGeom prst="roundRect">
            <a:avLst>
              <a:gd name="adj" fmla="val 16667"/>
            </a:avLst>
          </a:prstGeom>
          <a:solidFill>
            <a:srgbClr val="7030A0"/>
          </a:solidFill>
          <a:ln>
            <a:noFill/>
          </a:ln>
        </p:spPr>
        <p:txBody>
          <a:bodyPr spcFirstLastPara="1" wrap="square" lIns="121900" tIns="121900" rIns="121900" bIns="121900" anchor="ctr" anchorCtr="0">
            <a:noAutofit/>
          </a:bodyPr>
          <a:lstStyle>
            <a:defPPr>
              <a:defRPr lang="ar-BH"/>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731520">
              <a:spcAft>
                <a:spcPts val="600"/>
              </a:spcAft>
            </a:pPr>
            <a:r>
              <a:rPr lang="en-US" sz="1900" b="1" kern="1200" dirty="0">
                <a:solidFill>
                  <a:schemeClr val="lt1"/>
                </a:solidFill>
                <a:latin typeface="Fira Sans Extra Condensed"/>
                <a:ea typeface="+mn-ea"/>
                <a:cs typeface="+mn-cs"/>
                <a:sym typeface="Fira Sans Extra Condensed"/>
              </a:rPr>
              <a:t>Final </a:t>
            </a:r>
            <a:r>
              <a:rPr lang="en-US" sz="1900" b="1" dirty="0">
                <a:solidFill>
                  <a:schemeClr val="lt1"/>
                </a:solidFill>
                <a:latin typeface="Fira Sans Extra Condensed"/>
                <a:sym typeface="Fira Sans Extra Condensed"/>
              </a:rPr>
              <a:t>Result - 45 actions</a:t>
            </a:r>
            <a:endParaRPr lang="en-US" sz="1900" b="1" dirty="0">
              <a:solidFill>
                <a:schemeClr val="lt1"/>
              </a:solidFill>
              <a:latin typeface="Fira Sans Extra Condensed"/>
              <a:ea typeface="Fira Sans Extra Condensed"/>
              <a:cs typeface="Fira Sans Extra Condensed"/>
              <a:sym typeface="Fira Sans Extra Condensed"/>
            </a:endParaRPr>
          </a:p>
        </p:txBody>
      </p:sp>
      <p:sp>
        <p:nvSpPr>
          <p:cNvPr id="40" name="Slide Number Placeholder 2">
            <a:extLst>
              <a:ext uri="{FF2B5EF4-FFF2-40B4-BE49-F238E27FC236}">
                <a16:creationId xmlns:a16="http://schemas.microsoft.com/office/drawing/2014/main" id="{B85C2BEC-ECA0-DC02-BF87-0D90E4D9BAC3}"/>
              </a:ext>
            </a:extLst>
          </p:cNvPr>
          <p:cNvSpPr txBox="1">
            <a:spLocks/>
          </p:cNvSpPr>
          <p:nvPr/>
        </p:nvSpPr>
        <p:spPr>
          <a:xfrm>
            <a:off x="11658600" y="6435519"/>
            <a:ext cx="2743200" cy="266164"/>
          </a:xfrm>
          <a:prstGeom prst="rect">
            <a:avLst/>
          </a:prstGeom>
        </p:spPr>
        <p:txBody>
          <a:bodyPr/>
          <a:lstStyle>
            <a:defPPr>
              <a:defRPr lang="ar-BH"/>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4890245-0C72-48F7-8DB1-DCE3922DE6C5}" type="slidenum">
              <a:rPr lang="ar-BH" sz="1400" smtClean="0"/>
              <a:pPr/>
              <a:t>26</a:t>
            </a:fld>
            <a:endParaRPr lang="ar-BH" sz="1400"/>
          </a:p>
        </p:txBody>
      </p:sp>
      <p:sp>
        <p:nvSpPr>
          <p:cNvPr id="18" name="Google Shape;2273;p44">
            <a:extLst>
              <a:ext uri="{FF2B5EF4-FFF2-40B4-BE49-F238E27FC236}">
                <a16:creationId xmlns:a16="http://schemas.microsoft.com/office/drawing/2014/main" id="{9B91B7EA-DCA8-1F48-1D9E-4A647A0FF627}"/>
              </a:ext>
            </a:extLst>
          </p:cNvPr>
          <p:cNvSpPr/>
          <p:nvPr/>
        </p:nvSpPr>
        <p:spPr>
          <a:xfrm>
            <a:off x="2082235" y="325393"/>
            <a:ext cx="7897593" cy="937630"/>
          </a:xfrm>
          <a:prstGeom prst="roundRect">
            <a:avLst>
              <a:gd name="adj" fmla="val 50000"/>
            </a:avLst>
          </a:prstGeom>
          <a:solidFill>
            <a:srgbClr val="F2E7D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9" name="Google Shape;1858;p37">
            <a:extLst>
              <a:ext uri="{FF2B5EF4-FFF2-40B4-BE49-F238E27FC236}">
                <a16:creationId xmlns:a16="http://schemas.microsoft.com/office/drawing/2014/main" id="{BAF49C6E-6508-CE77-2517-6EBBBE0CDB2F}"/>
              </a:ext>
            </a:extLst>
          </p:cNvPr>
          <p:cNvSpPr txBox="1">
            <a:spLocks/>
          </p:cNvSpPr>
          <p:nvPr/>
        </p:nvSpPr>
        <p:spPr>
          <a:xfrm>
            <a:off x="544631" y="368230"/>
            <a:ext cx="10972800" cy="851955"/>
          </a:xfrm>
          <a:prstGeom prst="rect">
            <a:avLst/>
          </a:prstGeom>
        </p:spPr>
        <p:txBody>
          <a:bodyPr spcFirstLastPara="1" vert="horz" wrap="square" lIns="121900" tIns="121900" rIns="121900" bIns="12190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0"/>
              </a:spcBef>
            </a:pPr>
            <a:r>
              <a:rPr lang="en-US" sz="6600" dirty="0">
                <a:ln w="0"/>
                <a:effectLst>
                  <a:outerShdw blurRad="38100" dist="19050" dir="2700000" algn="tl" rotWithShape="0">
                    <a:prstClr val="black">
                      <a:alpha val="40000"/>
                    </a:prstClr>
                  </a:outerShdw>
                </a:effectLst>
                <a:latin typeface="Sitka Heading Semibold" pitchFamily="2" charset="0"/>
                <a:cs typeface="Aldhabi"/>
              </a:rPr>
              <a:t>Testing and </a:t>
            </a:r>
            <a:r>
              <a:rPr lang="en-US" sz="6000" dirty="0" smtClean="0">
                <a:ln w="0"/>
                <a:effectLst>
                  <a:outerShdw blurRad="38100" dist="19050" dir="2700000" algn="tl" rotWithShape="0">
                    <a:prstClr val="black">
                      <a:alpha val="40000"/>
                    </a:prstClr>
                  </a:outerShdw>
                </a:effectLst>
                <a:latin typeface="Sitka Heading Semibold" pitchFamily="2" charset="0"/>
                <a:cs typeface="Aldhabi"/>
              </a:rPr>
              <a:t>Result</a:t>
            </a:r>
            <a:endParaRPr lang="en-US" sz="6000" dirty="0">
              <a:ln w="0"/>
              <a:effectLst>
                <a:outerShdw blurRad="38100" dist="19050" dir="2700000" algn="tl" rotWithShape="0">
                  <a:schemeClr val="dk1">
                    <a:alpha val="40000"/>
                  </a:schemeClr>
                </a:outerShdw>
              </a:effectLst>
              <a:latin typeface="Sitka Heading Semibold" pitchFamily="2" charset="0"/>
              <a:cs typeface="Aldhabi" panose="01000000000000000000" pitchFamily="2" charset="-78"/>
            </a:endParaRPr>
          </a:p>
        </p:txBody>
      </p:sp>
    </p:spTree>
    <p:extLst>
      <p:ext uri="{BB962C8B-B14F-4D97-AF65-F5344CB8AC3E}">
        <p14:creationId xmlns:p14="http://schemas.microsoft.com/office/powerpoint/2010/main" val="39772043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Google Shape;2273;p44">
            <a:extLst>
              <a:ext uri="{FF2B5EF4-FFF2-40B4-BE49-F238E27FC236}">
                <a16:creationId xmlns:a16="http://schemas.microsoft.com/office/drawing/2014/main" id="{28AF0A3F-4880-48B8-9A3A-8DCB20EEEFE1}"/>
              </a:ext>
            </a:extLst>
          </p:cNvPr>
          <p:cNvSpPr/>
          <p:nvPr/>
        </p:nvSpPr>
        <p:spPr>
          <a:xfrm>
            <a:off x="2084607" y="398223"/>
            <a:ext cx="7897593" cy="937630"/>
          </a:xfrm>
          <a:prstGeom prst="roundRect">
            <a:avLst>
              <a:gd name="adj" fmla="val 50000"/>
            </a:avLst>
          </a:prstGeom>
          <a:solidFill>
            <a:srgbClr val="E4EA27">
              <a:alpha val="25099"/>
            </a:srgb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4" name="Slide Number Placeholder 3">
            <a:extLst>
              <a:ext uri="{FF2B5EF4-FFF2-40B4-BE49-F238E27FC236}">
                <a16:creationId xmlns:a16="http://schemas.microsoft.com/office/drawing/2014/main" id="{70DE2042-25A4-A23F-9864-32ACBFFE440C}"/>
              </a:ext>
            </a:extLst>
          </p:cNvPr>
          <p:cNvSpPr>
            <a:spLocks noGrp="1"/>
          </p:cNvSpPr>
          <p:nvPr>
            <p:ph type="sldNum" sz="quarter" idx="12"/>
          </p:nvPr>
        </p:nvSpPr>
        <p:spPr/>
        <p:txBody>
          <a:bodyPr vert="horz" lIns="91440" tIns="45720" rIns="91440" bIns="45720" rtlCol="0" anchor="ctr">
            <a:normAutofit/>
          </a:bodyPr>
          <a:lstStyle/>
          <a:p>
            <a:pPr algn="r">
              <a:spcAft>
                <a:spcPts val="600"/>
              </a:spcAft>
            </a:pPr>
            <a:fld id="{34890245-0C72-48F7-8DB1-DCE3922DE6C5}" type="slidenum">
              <a:rPr lang="en-US" smtClean="0"/>
              <a:pPr algn="r">
                <a:spcAft>
                  <a:spcPts val="600"/>
                </a:spcAft>
              </a:pPr>
              <a:t>27</a:t>
            </a:fld>
            <a:endParaRPr lang="en-US"/>
          </a:p>
        </p:txBody>
      </p:sp>
      <p:sp>
        <p:nvSpPr>
          <p:cNvPr id="7" name="Title 1">
            <a:extLst>
              <a:ext uri="{FF2B5EF4-FFF2-40B4-BE49-F238E27FC236}">
                <a16:creationId xmlns:a16="http://schemas.microsoft.com/office/drawing/2014/main" id="{ECA904F1-3C15-7AED-F513-02404DAE1250}"/>
              </a:ext>
            </a:extLst>
          </p:cNvPr>
          <p:cNvSpPr txBox="1">
            <a:spLocks/>
          </p:cNvSpPr>
          <p:nvPr/>
        </p:nvSpPr>
        <p:spPr>
          <a:xfrm>
            <a:off x="2946733" y="190319"/>
            <a:ext cx="6297384" cy="13534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dirty="0">
                <a:ln w="0"/>
                <a:effectLst>
                  <a:outerShdw blurRad="38100" dist="19050" dir="2700000" algn="tl" rotWithShape="0">
                    <a:schemeClr val="dk1">
                      <a:alpha val="40000"/>
                    </a:schemeClr>
                  </a:outerShdw>
                </a:effectLst>
                <a:latin typeface="Sitka Heading Semibold" pitchFamily="2" charset="0"/>
                <a:cs typeface="Aldhabi"/>
              </a:rPr>
              <a:t>Challenges</a:t>
            </a:r>
            <a:endParaRPr lang="ar-BH" sz="6000" dirty="0">
              <a:ln w="0"/>
              <a:effectLst>
                <a:outerShdw blurRad="38100" dist="19050" dir="2700000" algn="tl" rotWithShape="0">
                  <a:schemeClr val="dk1">
                    <a:alpha val="40000"/>
                  </a:schemeClr>
                </a:outerShdw>
              </a:effectLst>
              <a:latin typeface="Sitka Heading Semibold" pitchFamily="2" charset="0"/>
              <a:cs typeface="Aldhabi"/>
            </a:endParaRPr>
          </a:p>
        </p:txBody>
      </p:sp>
      <p:sp>
        <p:nvSpPr>
          <p:cNvPr id="3214" name="Google Shape;2259;p44">
            <a:extLst>
              <a:ext uri="{FF2B5EF4-FFF2-40B4-BE49-F238E27FC236}">
                <a16:creationId xmlns:a16="http://schemas.microsoft.com/office/drawing/2014/main" id="{DDEF530D-9E79-4394-EC90-747A4A12A3B4}"/>
              </a:ext>
            </a:extLst>
          </p:cNvPr>
          <p:cNvSpPr/>
          <p:nvPr/>
        </p:nvSpPr>
        <p:spPr>
          <a:xfrm>
            <a:off x="1313544" y="1753755"/>
            <a:ext cx="9419977" cy="4394426"/>
          </a:xfrm>
          <a:prstGeom prst="roundRect">
            <a:avLst>
              <a:gd name="adj" fmla="val 16667"/>
            </a:avLst>
          </a:prstGeom>
          <a:solidFill>
            <a:srgbClr val="EA4827">
              <a:alpha val="25099"/>
            </a:srgbClr>
          </a:solidFill>
          <a:ln>
            <a:noFill/>
          </a:ln>
        </p:spPr>
        <p:txBody>
          <a:bodyPr spcFirstLastPara="1" wrap="square" lIns="121900" tIns="121900" rIns="121900" bIns="121900" anchor="ctr" anchorCtr="0">
            <a:noAutofit/>
          </a:bodyPr>
          <a:lstStyle/>
          <a:p>
            <a:endParaRPr sz="2533"/>
          </a:p>
        </p:txBody>
      </p:sp>
      <p:sp>
        <p:nvSpPr>
          <p:cNvPr id="3220" name="Google Shape;2265;p44">
            <a:extLst>
              <a:ext uri="{FF2B5EF4-FFF2-40B4-BE49-F238E27FC236}">
                <a16:creationId xmlns:a16="http://schemas.microsoft.com/office/drawing/2014/main" id="{632435A3-2523-5F25-CC24-D9FA80720963}"/>
              </a:ext>
            </a:extLst>
          </p:cNvPr>
          <p:cNvSpPr txBox="1"/>
          <p:nvPr/>
        </p:nvSpPr>
        <p:spPr>
          <a:xfrm>
            <a:off x="1563873" y="2325152"/>
            <a:ext cx="9065792" cy="4091765"/>
          </a:xfrm>
          <a:prstGeom prst="rect">
            <a:avLst/>
          </a:prstGeom>
          <a:noFill/>
          <a:ln>
            <a:noFill/>
          </a:ln>
        </p:spPr>
        <p:txBody>
          <a:bodyPr spcFirstLastPara="1" wrap="square" lIns="121900" tIns="121900" rIns="121900" bIns="121900" anchor="ctr" anchorCtr="0">
            <a:noAutofit/>
          </a:bodyPr>
          <a:lstStyle/>
          <a:p>
            <a:pPr marL="285750" indent="-285750">
              <a:buFont typeface="Arial" panose="020B0604020202020204" pitchFamily="34" charset="0"/>
              <a:buChar char="•"/>
            </a:pPr>
            <a:endParaRPr lang="en-US">
              <a:ea typeface="Calibri" panose="020F0502020204030204"/>
              <a:cs typeface="Calibri" panose="020F0502020204030204"/>
            </a:endParaRPr>
          </a:p>
          <a:p>
            <a:pPr marL="342900" indent="-342900">
              <a:buFont typeface="Arial" panose="020B0604020202020204" pitchFamily="34" charset="0"/>
              <a:buChar char="•"/>
            </a:pPr>
            <a:r>
              <a:rPr lang="en" sz="2200" b="1" dirty="0">
                <a:solidFill>
                  <a:srgbClr val="000000"/>
                </a:solidFill>
                <a:latin typeface="Times New Roman"/>
                <a:ea typeface="+mn-lt"/>
                <a:cs typeface="Times New Roman"/>
              </a:rPr>
              <a:t>Hardware and software compatibility</a:t>
            </a:r>
            <a:r>
              <a:rPr lang="en" sz="2200" dirty="0">
                <a:solidFill>
                  <a:srgbClr val="000000"/>
                </a:solidFill>
                <a:latin typeface="Times New Roman"/>
                <a:ea typeface="+mn-lt"/>
                <a:cs typeface="Times New Roman"/>
              </a:rPr>
              <a:t> </a:t>
            </a:r>
            <a:r>
              <a:rPr lang="en" sz="2200" b="1" dirty="0">
                <a:solidFill>
                  <a:srgbClr val="000000"/>
                </a:solidFill>
                <a:latin typeface="Times New Roman"/>
                <a:ea typeface="+mn-lt"/>
                <a:cs typeface="Times New Roman"/>
              </a:rPr>
              <a:t>challenges.</a:t>
            </a:r>
            <a:endParaRPr lang="en" sz="2200" b="1">
              <a:ea typeface="Calibri" panose="020F0502020204030204"/>
              <a:cs typeface="Calibri" panose="020F0502020204030204"/>
            </a:endParaRPr>
          </a:p>
          <a:p>
            <a:pPr marL="342900" indent="-342900">
              <a:buFont typeface="Arial" panose="020B0604020202020204" pitchFamily="34" charset="0"/>
              <a:buChar char="•"/>
            </a:pPr>
            <a:r>
              <a:rPr lang="en" sz="2200" b="1" dirty="0">
                <a:solidFill>
                  <a:srgbClr val="000000"/>
                </a:solidFill>
                <a:latin typeface="Times New Roman"/>
                <a:ea typeface="+mn-lt"/>
                <a:cs typeface="Times New Roman"/>
              </a:rPr>
              <a:t>Connectivity issue</a:t>
            </a:r>
            <a:r>
              <a:rPr lang="en" sz="2200" dirty="0">
                <a:solidFill>
                  <a:srgbClr val="000000"/>
                </a:solidFill>
                <a:latin typeface="Times New Roman"/>
                <a:ea typeface="+mn-lt"/>
                <a:cs typeface="Times New Roman"/>
              </a:rPr>
              <a:t> with </a:t>
            </a:r>
            <a:r>
              <a:rPr lang="en" sz="2200" dirty="0" err="1">
                <a:solidFill>
                  <a:srgbClr val="000000"/>
                </a:solidFill>
                <a:latin typeface="Times New Roman"/>
                <a:ea typeface="+mn-lt"/>
                <a:cs typeface="Times New Roman"/>
              </a:rPr>
              <a:t>Jupyter</a:t>
            </a:r>
            <a:r>
              <a:rPr lang="en" sz="2200" dirty="0">
                <a:solidFill>
                  <a:srgbClr val="000000"/>
                </a:solidFill>
                <a:latin typeface="Times New Roman"/>
                <a:ea typeface="+mn-lt"/>
                <a:cs typeface="Times New Roman"/>
              </a:rPr>
              <a:t> Notebook on Raspberry Pi due to </a:t>
            </a:r>
            <a:r>
              <a:rPr lang="en" sz="2200" dirty="0">
                <a:latin typeface="Times New Roman"/>
                <a:ea typeface="+mn-lt"/>
                <a:cs typeface="Times New Roman"/>
              </a:rPr>
              <a:t>high processing power </a:t>
            </a:r>
            <a:r>
              <a:rPr lang="en" sz="2200" dirty="0">
                <a:solidFill>
                  <a:srgbClr val="000000"/>
                </a:solidFill>
                <a:latin typeface="Times New Roman"/>
                <a:ea typeface="+mn-lt"/>
                <a:cs typeface="Times New Roman"/>
              </a:rPr>
              <a:t>and memory usage.</a:t>
            </a:r>
            <a:endParaRPr lang="en" sz="2200" dirty="0">
              <a:latin typeface="Times New Roman"/>
              <a:ea typeface="Calibri" panose="020F0502020204030204"/>
              <a:cs typeface="Times New Roman"/>
            </a:endParaRPr>
          </a:p>
          <a:p>
            <a:pPr marL="342900" indent="-342900">
              <a:buFont typeface="Arial" panose="020B0604020202020204" pitchFamily="34" charset="0"/>
              <a:buChar char="•"/>
            </a:pPr>
            <a:r>
              <a:rPr lang="en" sz="2200" b="1" dirty="0">
                <a:solidFill>
                  <a:srgbClr val="000000"/>
                </a:solidFill>
                <a:latin typeface="Times New Roman"/>
                <a:ea typeface="+mn-lt"/>
                <a:cs typeface="Times New Roman"/>
              </a:rPr>
              <a:t>Dataset handling and capabilities</a:t>
            </a:r>
            <a:r>
              <a:rPr lang="en" sz="2200" dirty="0">
                <a:solidFill>
                  <a:srgbClr val="000000"/>
                </a:solidFill>
                <a:latin typeface="Times New Roman"/>
                <a:ea typeface="+mn-lt"/>
                <a:cs typeface="Times New Roman"/>
              </a:rPr>
              <a:t> </a:t>
            </a:r>
          </a:p>
          <a:p>
            <a:pPr marL="342900" indent="-342900">
              <a:buFont typeface="Arial" panose="020B0604020202020204" pitchFamily="34" charset="0"/>
              <a:buChar char="•"/>
            </a:pPr>
            <a:r>
              <a:rPr lang="en" sz="2200" b="1" dirty="0">
                <a:solidFill>
                  <a:srgbClr val="000000"/>
                </a:solidFill>
                <a:latin typeface="Times New Roman"/>
                <a:ea typeface="+mn-lt"/>
                <a:cs typeface="Times New Roman"/>
              </a:rPr>
              <a:t>Limited processing power</a:t>
            </a:r>
            <a:r>
              <a:rPr lang="en" sz="2200" dirty="0">
                <a:solidFill>
                  <a:srgbClr val="000000"/>
                </a:solidFill>
                <a:latin typeface="Times New Roman"/>
                <a:ea typeface="+mn-lt"/>
                <a:cs typeface="Times New Roman"/>
              </a:rPr>
              <a:t> of Raspberry Pi requires external GPU accelerators like </a:t>
            </a:r>
            <a:r>
              <a:rPr lang="en" sz="2200" dirty="0">
                <a:latin typeface="Times New Roman"/>
                <a:ea typeface="+mn-lt"/>
                <a:cs typeface="Times New Roman"/>
              </a:rPr>
              <a:t>Coral </a:t>
            </a:r>
            <a:r>
              <a:rPr lang="en" sz="2200" dirty="0">
                <a:solidFill>
                  <a:srgbClr val="000000"/>
                </a:solidFill>
                <a:latin typeface="Times New Roman"/>
                <a:ea typeface="+mn-lt"/>
                <a:cs typeface="Times New Roman"/>
              </a:rPr>
              <a:t>accelerator for better prediction and training speeds.</a:t>
            </a:r>
            <a:endParaRPr lang="en" sz="2200">
              <a:ea typeface="Calibri" panose="020F0502020204030204"/>
              <a:cs typeface="Times New Roman"/>
            </a:endParaRPr>
          </a:p>
          <a:p>
            <a:pPr marL="342900" indent="-342900">
              <a:buFont typeface="Arial" panose="020B0604020202020204" pitchFamily="34" charset="0"/>
              <a:buChar char="•"/>
            </a:pPr>
            <a:r>
              <a:rPr lang="en" sz="2200" b="1" dirty="0">
                <a:solidFill>
                  <a:srgbClr val="000000"/>
                </a:solidFill>
                <a:latin typeface="Times New Roman"/>
                <a:ea typeface="+mn-lt"/>
                <a:cs typeface="Times New Roman"/>
              </a:rPr>
              <a:t>Technical limitations</a:t>
            </a:r>
            <a:r>
              <a:rPr lang="en" sz="2200" dirty="0">
                <a:solidFill>
                  <a:srgbClr val="000000"/>
                </a:solidFill>
                <a:latin typeface="Times New Roman"/>
                <a:ea typeface="+mn-lt"/>
                <a:cs typeface="Times New Roman"/>
              </a:rPr>
              <a:t> due to Raspberry Pi's limited processor and memory capabilities when working with large datasets for training and testing.</a:t>
            </a:r>
            <a:endParaRPr lang="en" sz="2200">
              <a:ea typeface="Calibri" panose="020F0502020204030204"/>
              <a:cs typeface="Times New Roman"/>
            </a:endParaRPr>
          </a:p>
          <a:p>
            <a:pPr marL="342900" indent="-342900">
              <a:buFont typeface="Arial" panose="020B0604020202020204" pitchFamily="34" charset="0"/>
              <a:buChar char="•"/>
            </a:pPr>
            <a:r>
              <a:rPr lang="en" sz="2200" b="1" dirty="0">
                <a:solidFill>
                  <a:srgbClr val="000000"/>
                </a:solidFill>
                <a:latin typeface="Times New Roman"/>
                <a:ea typeface="+mn-lt"/>
                <a:cs typeface="Times New Roman"/>
              </a:rPr>
              <a:t>Lag experienced during training period </a:t>
            </a:r>
            <a:r>
              <a:rPr lang="en" sz="2200" dirty="0">
                <a:solidFill>
                  <a:srgbClr val="000000"/>
                </a:solidFill>
                <a:latin typeface="Times New Roman"/>
                <a:ea typeface="+mn-lt"/>
                <a:cs typeface="Times New Roman"/>
              </a:rPr>
              <a:t>due to GPU compatibility issues.</a:t>
            </a:r>
            <a:endParaRPr lang="en" sz="2200">
              <a:ea typeface="Calibri" panose="020F0502020204030204"/>
              <a:cs typeface="Times New Roman"/>
            </a:endParaRPr>
          </a:p>
          <a:p>
            <a:pPr marL="342900" indent="-342900">
              <a:buFont typeface="Arial" panose="020B0604020202020204" pitchFamily="34" charset="0"/>
              <a:buChar char="•"/>
            </a:pPr>
            <a:r>
              <a:rPr lang="en" sz="2200" b="1" dirty="0">
                <a:solidFill>
                  <a:srgbClr val="000000"/>
                </a:solidFill>
                <a:latin typeface="Times New Roman"/>
                <a:ea typeface="+mn-lt"/>
                <a:cs typeface="Times New Roman"/>
              </a:rPr>
              <a:t>Solution recommendation:</a:t>
            </a:r>
            <a:r>
              <a:rPr lang="en" sz="2200" dirty="0">
                <a:solidFill>
                  <a:srgbClr val="000000"/>
                </a:solidFill>
                <a:latin typeface="Times New Roman"/>
                <a:ea typeface="+mn-lt"/>
                <a:cs typeface="Times New Roman"/>
              </a:rPr>
              <a:t> Use external GPU accelerators to offload processing tasks and improve machine learning efficiency on Raspberry Pi.</a:t>
            </a:r>
            <a:endParaRPr lang="en" sz="2200" dirty="0">
              <a:ea typeface="Calibri" panose="020F0502020204030204"/>
              <a:cs typeface="Times New Roman"/>
            </a:endParaRPr>
          </a:p>
          <a:p>
            <a:pPr marL="342900" indent="-342900">
              <a:buFont typeface="Arial" panose="020B0604020202020204" pitchFamily="34" charset="0"/>
              <a:buChar char="•"/>
            </a:pPr>
            <a:endParaRPr lang="en" sz="2400" dirty="0">
              <a:solidFill>
                <a:srgbClr val="000000"/>
              </a:solidFill>
              <a:latin typeface="Times New Roman"/>
              <a:ea typeface="+mn-lt"/>
              <a:cs typeface="Times New Roman"/>
            </a:endParaRPr>
          </a:p>
          <a:p>
            <a:pPr marL="342900" indent="-342900">
              <a:buFont typeface="Arial"/>
              <a:buChar char="•"/>
            </a:pPr>
            <a:endParaRPr lang="en" sz="2000" dirty="0">
              <a:solidFill>
                <a:srgbClr val="000000"/>
              </a:solidFill>
              <a:latin typeface="Times New Roman"/>
              <a:ea typeface="Calibri"/>
              <a:cs typeface="Calibri"/>
            </a:endParaRPr>
          </a:p>
          <a:p>
            <a:pPr marL="342900" indent="-342900">
              <a:buFont typeface="Arial"/>
              <a:buChar char="•"/>
            </a:pPr>
            <a:endParaRPr lang="en" sz="2400" dirty="0">
              <a:latin typeface="Times New Roman"/>
              <a:cs typeface="Times New Roman"/>
            </a:endParaRPr>
          </a:p>
        </p:txBody>
      </p:sp>
    </p:spTree>
    <p:extLst>
      <p:ext uri="{BB962C8B-B14F-4D97-AF65-F5344CB8AC3E}">
        <p14:creationId xmlns:p14="http://schemas.microsoft.com/office/powerpoint/2010/main" val="757355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0DE2042-25A4-A23F-9864-32ACBFFE440C}"/>
              </a:ext>
            </a:extLst>
          </p:cNvPr>
          <p:cNvSpPr>
            <a:spLocks noGrp="1"/>
          </p:cNvSpPr>
          <p:nvPr>
            <p:ph type="sldNum" sz="quarter" idx="12"/>
          </p:nvPr>
        </p:nvSpPr>
        <p:spPr/>
        <p:txBody>
          <a:bodyPr vert="horz" lIns="91440" tIns="45720" rIns="91440" bIns="45720" rtlCol="0" anchor="ctr">
            <a:normAutofit/>
          </a:bodyPr>
          <a:lstStyle/>
          <a:p>
            <a:pPr algn="r">
              <a:spcAft>
                <a:spcPts val="600"/>
              </a:spcAft>
            </a:pPr>
            <a:fld id="{34890245-0C72-48F7-8DB1-DCE3922DE6C5}" type="slidenum">
              <a:rPr lang="en-US" smtClean="0"/>
              <a:pPr algn="r">
                <a:spcAft>
                  <a:spcPts val="600"/>
                </a:spcAft>
              </a:pPr>
              <a:t>28</a:t>
            </a:fld>
            <a:endParaRPr lang="en-US"/>
          </a:p>
        </p:txBody>
      </p:sp>
      <p:sp>
        <p:nvSpPr>
          <p:cNvPr id="3214" name="Google Shape;2259;p44">
            <a:extLst>
              <a:ext uri="{FF2B5EF4-FFF2-40B4-BE49-F238E27FC236}">
                <a16:creationId xmlns:a16="http://schemas.microsoft.com/office/drawing/2014/main" id="{DDEF530D-9E79-4394-EC90-747A4A12A3B4}"/>
              </a:ext>
            </a:extLst>
          </p:cNvPr>
          <p:cNvSpPr/>
          <p:nvPr/>
        </p:nvSpPr>
        <p:spPr>
          <a:xfrm>
            <a:off x="492166" y="1397495"/>
            <a:ext cx="5867277" cy="5215802"/>
          </a:xfrm>
          <a:prstGeom prst="roundRect">
            <a:avLst>
              <a:gd name="adj" fmla="val 16667"/>
            </a:avLst>
          </a:prstGeom>
          <a:solidFill>
            <a:srgbClr val="EA4827">
              <a:alpha val="25099"/>
            </a:srgbClr>
          </a:solidFill>
          <a:ln>
            <a:noFill/>
          </a:ln>
        </p:spPr>
        <p:txBody>
          <a:bodyPr spcFirstLastPara="1" wrap="square" lIns="121900" tIns="121900" rIns="121900" bIns="121900" anchor="ctr" anchorCtr="0">
            <a:noAutofit/>
          </a:bodyPr>
          <a:lstStyle/>
          <a:p>
            <a:endParaRPr sz="2533"/>
          </a:p>
        </p:txBody>
      </p:sp>
      <p:sp>
        <p:nvSpPr>
          <p:cNvPr id="3216" name="Google Shape;2259;p44">
            <a:extLst>
              <a:ext uri="{FF2B5EF4-FFF2-40B4-BE49-F238E27FC236}">
                <a16:creationId xmlns:a16="http://schemas.microsoft.com/office/drawing/2014/main" id="{351F31E2-1D5F-B250-E67C-B3B46DD73C8F}"/>
              </a:ext>
            </a:extLst>
          </p:cNvPr>
          <p:cNvSpPr/>
          <p:nvPr/>
        </p:nvSpPr>
        <p:spPr>
          <a:xfrm>
            <a:off x="6647543" y="1466768"/>
            <a:ext cx="5055797" cy="4928815"/>
          </a:xfrm>
          <a:prstGeom prst="roundRect">
            <a:avLst>
              <a:gd name="adj" fmla="val 16667"/>
            </a:avLst>
          </a:prstGeom>
          <a:solidFill>
            <a:srgbClr val="EA4827">
              <a:alpha val="25099"/>
            </a:srgbClr>
          </a:solidFill>
          <a:ln>
            <a:noFill/>
          </a:ln>
        </p:spPr>
        <p:txBody>
          <a:bodyPr spcFirstLastPara="1" wrap="square" lIns="121900" tIns="121900" rIns="121900" bIns="121900" anchor="ctr" anchorCtr="0">
            <a:noAutofit/>
          </a:bodyPr>
          <a:lstStyle/>
          <a:p>
            <a:endParaRPr sz="2533"/>
          </a:p>
        </p:txBody>
      </p:sp>
      <p:sp>
        <p:nvSpPr>
          <p:cNvPr id="3218" name="Google Shape;2265;p44">
            <a:extLst>
              <a:ext uri="{FF2B5EF4-FFF2-40B4-BE49-F238E27FC236}">
                <a16:creationId xmlns:a16="http://schemas.microsoft.com/office/drawing/2014/main" id="{006DF824-ECB9-1E95-AC35-9C9999566C5B}"/>
              </a:ext>
            </a:extLst>
          </p:cNvPr>
          <p:cNvSpPr txBox="1"/>
          <p:nvPr/>
        </p:nvSpPr>
        <p:spPr>
          <a:xfrm>
            <a:off x="6818704" y="2008477"/>
            <a:ext cx="4889635" cy="4200622"/>
          </a:xfrm>
          <a:prstGeom prst="rect">
            <a:avLst/>
          </a:prstGeom>
          <a:noFill/>
          <a:ln>
            <a:noFill/>
          </a:ln>
        </p:spPr>
        <p:txBody>
          <a:bodyPr spcFirstLastPara="1" wrap="square" lIns="121900" tIns="121900" rIns="121900" bIns="121900" anchor="ctr" anchorCtr="0">
            <a:noAutofit/>
          </a:bodyPr>
          <a:lstStyle/>
          <a:p>
            <a:pPr marL="342900" indent="-342900">
              <a:buFont typeface="Arial"/>
              <a:buChar char="•"/>
            </a:pPr>
            <a:r>
              <a:rPr lang="en" sz="2000" b="1" dirty="0">
                <a:latin typeface="Times New Roman"/>
                <a:cs typeface="Times New Roman"/>
              </a:rPr>
              <a:t>Complete deployment</a:t>
            </a:r>
            <a:r>
              <a:rPr lang="en" sz="2000" dirty="0">
                <a:latin typeface="Times New Roman"/>
                <a:cs typeface="Times New Roman"/>
              </a:rPr>
              <a:t> of the machine learning model in Raspberry Pi </a:t>
            </a:r>
            <a:endParaRPr lang="en-US" sz="2000">
              <a:latin typeface="Times New Roman"/>
              <a:cs typeface="Arial"/>
            </a:endParaRPr>
          </a:p>
          <a:p>
            <a:pPr marL="342900" indent="-342900">
              <a:buFont typeface="Arial"/>
              <a:buChar char="•"/>
            </a:pPr>
            <a:r>
              <a:rPr lang="en" sz="2000" dirty="0">
                <a:latin typeface="Times New Roman"/>
                <a:cs typeface="Times New Roman"/>
              </a:rPr>
              <a:t>Analyze sign language recognition predictions for multiple sign languages using </a:t>
            </a:r>
            <a:r>
              <a:rPr lang="en" sz="2000" b="1" dirty="0">
                <a:latin typeface="Times New Roman"/>
                <a:cs typeface="Times New Roman"/>
              </a:rPr>
              <a:t>multi-modal approaches</a:t>
            </a:r>
            <a:endParaRPr lang="en-US" sz="2000" b="1">
              <a:latin typeface="Times New Roman"/>
              <a:cs typeface="Arial"/>
            </a:endParaRPr>
          </a:p>
          <a:p>
            <a:pPr marL="342900" indent="-342900">
              <a:buFont typeface="Arial"/>
              <a:buChar char="•"/>
            </a:pPr>
            <a:r>
              <a:rPr lang="en" sz="2000" dirty="0">
                <a:latin typeface="Times New Roman"/>
                <a:cs typeface="Times New Roman"/>
              </a:rPr>
              <a:t>Addition of</a:t>
            </a:r>
            <a:r>
              <a:rPr lang="en" sz="2000" b="1" dirty="0">
                <a:latin typeface="Times New Roman"/>
                <a:cs typeface="Times New Roman"/>
              </a:rPr>
              <a:t> error management</a:t>
            </a:r>
            <a:endParaRPr lang="en-US" sz="2000" b="1">
              <a:latin typeface="Times New Roman"/>
              <a:cs typeface="Arial"/>
            </a:endParaRPr>
          </a:p>
          <a:p>
            <a:pPr marL="342900" indent="-342900">
              <a:buFont typeface="Arial"/>
              <a:buChar char="•"/>
            </a:pPr>
            <a:r>
              <a:rPr lang="en" sz="2000" dirty="0">
                <a:latin typeface="Times New Roman"/>
                <a:cs typeface="Times New Roman"/>
              </a:rPr>
              <a:t>Permit </a:t>
            </a:r>
            <a:r>
              <a:rPr lang="en" sz="2000" b="1" dirty="0">
                <a:latin typeface="Times New Roman"/>
                <a:cs typeface="Times New Roman"/>
              </a:rPr>
              <a:t>dynamic thresholding</a:t>
            </a:r>
            <a:endParaRPr lang="en" sz="2000" b="1">
              <a:latin typeface="Times New Roman"/>
              <a:cs typeface="Arial"/>
            </a:endParaRPr>
          </a:p>
          <a:p>
            <a:pPr marL="342900" indent="-342900">
              <a:buFont typeface="Arial"/>
              <a:buChar char="•"/>
            </a:pPr>
            <a:r>
              <a:rPr lang="en" sz="2000" dirty="0">
                <a:latin typeface="Times New Roman"/>
                <a:cs typeface="Times New Roman"/>
              </a:rPr>
              <a:t>Recognize signs in continuous streams across locations</a:t>
            </a:r>
          </a:p>
          <a:p>
            <a:pPr marL="342900" indent="-342900">
              <a:buFont typeface="Arial"/>
              <a:buChar char="•"/>
            </a:pPr>
            <a:r>
              <a:rPr lang="en" sz="2000" dirty="0">
                <a:latin typeface="Times New Roman"/>
                <a:cs typeface="Times New Roman"/>
              </a:rPr>
              <a:t>System has the </a:t>
            </a:r>
            <a:r>
              <a:rPr lang="en" sz="2000" b="1" dirty="0">
                <a:latin typeface="Times New Roman"/>
                <a:cs typeface="Times New Roman"/>
              </a:rPr>
              <a:t>potential to revolutionize communication for individuals with hearing impairments </a:t>
            </a:r>
            <a:r>
              <a:rPr lang="en" sz="2000" dirty="0">
                <a:latin typeface="Times New Roman"/>
                <a:cs typeface="Times New Roman"/>
              </a:rPr>
              <a:t>across various settings, including education, healthcare, entertainment, and social engagement</a:t>
            </a:r>
          </a:p>
          <a:p>
            <a:pPr marL="342900" indent="-342900">
              <a:buFont typeface="Arial"/>
              <a:buChar char="•"/>
            </a:pPr>
            <a:endParaRPr lang="en" sz="2400" dirty="0">
              <a:latin typeface="Times New Roman"/>
              <a:cs typeface="Times New Roman"/>
            </a:endParaRPr>
          </a:p>
        </p:txBody>
      </p:sp>
      <p:sp>
        <p:nvSpPr>
          <p:cNvPr id="3220" name="Google Shape;2265;p44">
            <a:extLst>
              <a:ext uri="{FF2B5EF4-FFF2-40B4-BE49-F238E27FC236}">
                <a16:creationId xmlns:a16="http://schemas.microsoft.com/office/drawing/2014/main" id="{632435A3-2523-5F25-CC24-D9FA80720963}"/>
              </a:ext>
            </a:extLst>
          </p:cNvPr>
          <p:cNvSpPr txBox="1"/>
          <p:nvPr/>
        </p:nvSpPr>
        <p:spPr>
          <a:xfrm>
            <a:off x="712808" y="1958996"/>
            <a:ext cx="5572468" cy="4091765"/>
          </a:xfrm>
          <a:prstGeom prst="rect">
            <a:avLst/>
          </a:prstGeom>
          <a:noFill/>
          <a:ln>
            <a:noFill/>
          </a:ln>
        </p:spPr>
        <p:txBody>
          <a:bodyPr spcFirstLastPara="1" wrap="square" lIns="121900" tIns="121900" rIns="121900" bIns="121900" anchor="ctr" anchorCtr="0">
            <a:noAutofit/>
          </a:bodyPr>
          <a:lstStyle/>
          <a:p>
            <a:endParaRPr lang="en" sz="2400" dirty="0">
              <a:latin typeface="Times New Roman"/>
              <a:cs typeface="Times New Roman"/>
            </a:endParaRPr>
          </a:p>
          <a:p>
            <a:pPr marL="342900" indent="-342900">
              <a:buFont typeface="Arial"/>
              <a:buChar char="•"/>
            </a:pPr>
            <a:r>
              <a:rPr lang="en" sz="2000" b="1" dirty="0">
                <a:latin typeface="Times New Roman"/>
                <a:ea typeface="+mn-lt"/>
                <a:cs typeface="+mn-lt"/>
              </a:rPr>
              <a:t>Goal:</a:t>
            </a:r>
            <a:r>
              <a:rPr lang="en" sz="2000" dirty="0">
                <a:latin typeface="Times New Roman"/>
                <a:ea typeface="+mn-lt"/>
                <a:cs typeface="+mn-lt"/>
              </a:rPr>
              <a:t> Create intelligent interfaces by merging sign language recognition, visual idea identification, and natural language-generating technologies to improve communication and aid in automatic text production for accessibility and inclusion.</a:t>
            </a:r>
            <a:endParaRPr lang="en" sz="2000">
              <a:latin typeface="Times New Roman"/>
              <a:ea typeface="+mn-lt"/>
              <a:cs typeface="Times New Roman"/>
            </a:endParaRPr>
          </a:p>
          <a:p>
            <a:pPr marL="342900" indent="-342900">
              <a:buFont typeface="Arial"/>
              <a:buChar char="•"/>
            </a:pPr>
            <a:r>
              <a:rPr lang="en" sz="2000" b="1" dirty="0">
                <a:latin typeface="Times New Roman"/>
                <a:ea typeface="+mn-lt"/>
                <a:cs typeface="+mn-lt"/>
              </a:rPr>
              <a:t>Evaluation approach:</a:t>
            </a:r>
            <a:r>
              <a:rPr lang="en" sz="2000" dirty="0">
                <a:latin typeface="Times New Roman"/>
                <a:ea typeface="+mn-lt"/>
                <a:cs typeface="+mn-lt"/>
              </a:rPr>
              <a:t> Compare accuracy and consider trade-offs between model complexity, training time, and performance to choose the optimal machine learning model for a specific task.</a:t>
            </a:r>
            <a:endParaRPr lang="en" sz="2000">
              <a:latin typeface="Times New Roman"/>
              <a:cs typeface="Times New Roman"/>
            </a:endParaRPr>
          </a:p>
          <a:p>
            <a:pPr marL="342900" indent="-342900">
              <a:buFont typeface="Arial"/>
              <a:buChar char="•"/>
            </a:pPr>
            <a:r>
              <a:rPr lang="en" sz="2000" b="1" dirty="0">
                <a:latin typeface="Times New Roman"/>
                <a:ea typeface="+mn-lt"/>
                <a:cs typeface="+mn-lt"/>
              </a:rPr>
              <a:t>CNN model: </a:t>
            </a:r>
            <a:r>
              <a:rPr lang="en" sz="2000" dirty="0">
                <a:latin typeface="Times New Roman"/>
                <a:ea typeface="+mn-lt"/>
                <a:cs typeface="+mn-lt"/>
              </a:rPr>
              <a:t>Achieved highest accuracy in all studies, with more than 95% accuracy on ASL dataset.</a:t>
            </a:r>
            <a:endParaRPr lang="en" sz="2000">
              <a:latin typeface="Times New Roman"/>
              <a:cs typeface="Times New Roman"/>
            </a:endParaRPr>
          </a:p>
          <a:p>
            <a:pPr marL="342900" indent="-342900">
              <a:buFont typeface="Arial"/>
              <a:buChar char="•"/>
            </a:pPr>
            <a:r>
              <a:rPr lang="en" sz="2000" b="1" dirty="0">
                <a:latin typeface="Times New Roman"/>
                <a:ea typeface="+mn-lt"/>
                <a:cs typeface="+mn-lt"/>
              </a:rPr>
              <a:t>LSTM model:</a:t>
            </a:r>
            <a:r>
              <a:rPr lang="en" sz="2000" dirty="0">
                <a:latin typeface="Times New Roman"/>
                <a:ea typeface="+mn-lt"/>
                <a:cs typeface="+mn-lt"/>
              </a:rPr>
              <a:t> Performed better in handling parameters compared to CNN model.</a:t>
            </a:r>
            <a:endParaRPr lang="en" sz="2000" dirty="0">
              <a:latin typeface="Times New Roman"/>
              <a:cs typeface="Times New Roman"/>
            </a:endParaRPr>
          </a:p>
          <a:p>
            <a:pPr marL="342900" indent="-342900">
              <a:buFont typeface="Arial"/>
              <a:buChar char="•"/>
            </a:pPr>
            <a:endParaRPr lang="en" sz="2400" dirty="0">
              <a:latin typeface="Times New Roman"/>
              <a:cs typeface="Times New Roman"/>
            </a:endParaRPr>
          </a:p>
        </p:txBody>
      </p:sp>
      <p:sp>
        <p:nvSpPr>
          <p:cNvPr id="9" name="Google Shape;2273;p44">
            <a:extLst>
              <a:ext uri="{FF2B5EF4-FFF2-40B4-BE49-F238E27FC236}">
                <a16:creationId xmlns:a16="http://schemas.microsoft.com/office/drawing/2014/main" id="{28AF0A3F-4880-48B8-9A3A-8DCB20EEEFE1}"/>
              </a:ext>
            </a:extLst>
          </p:cNvPr>
          <p:cNvSpPr/>
          <p:nvPr/>
        </p:nvSpPr>
        <p:spPr>
          <a:xfrm>
            <a:off x="2084607" y="398223"/>
            <a:ext cx="7897593" cy="937630"/>
          </a:xfrm>
          <a:prstGeom prst="roundRect">
            <a:avLst>
              <a:gd name="adj" fmla="val 50000"/>
            </a:avLst>
          </a:prstGeom>
          <a:solidFill>
            <a:srgbClr val="E4EA27">
              <a:alpha val="25099"/>
            </a:srgb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0" name="Title 1">
            <a:extLst>
              <a:ext uri="{FF2B5EF4-FFF2-40B4-BE49-F238E27FC236}">
                <a16:creationId xmlns:a16="http://schemas.microsoft.com/office/drawing/2014/main" id="{ECA904F1-3C15-7AED-F513-02404DAE1250}"/>
              </a:ext>
            </a:extLst>
          </p:cNvPr>
          <p:cNvSpPr txBox="1">
            <a:spLocks/>
          </p:cNvSpPr>
          <p:nvPr/>
        </p:nvSpPr>
        <p:spPr>
          <a:xfrm>
            <a:off x="1511851" y="113329"/>
            <a:ext cx="9043104" cy="13534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smtClean="0">
                <a:ln w="0"/>
                <a:effectLst>
                  <a:outerShdw blurRad="38100" dist="19050" dir="2700000" algn="tl" rotWithShape="0">
                    <a:schemeClr val="dk1">
                      <a:alpha val="40000"/>
                    </a:schemeClr>
                  </a:outerShdw>
                </a:effectLst>
                <a:latin typeface="Sitka Heading Semibold" pitchFamily="2" charset="0"/>
                <a:cs typeface="Aldhabi"/>
              </a:rPr>
              <a:t>Conclusion and Future Work</a:t>
            </a:r>
            <a:endParaRPr lang="ar-BH" dirty="0">
              <a:ln w="0"/>
              <a:effectLst>
                <a:outerShdw blurRad="38100" dist="19050" dir="2700000" algn="tl" rotWithShape="0">
                  <a:schemeClr val="dk1">
                    <a:alpha val="40000"/>
                  </a:schemeClr>
                </a:outerShdw>
              </a:effectLst>
              <a:latin typeface="Sitka Heading Semibold" pitchFamily="2" charset="0"/>
              <a:cs typeface="Aldhabi"/>
            </a:endParaRPr>
          </a:p>
        </p:txBody>
      </p:sp>
    </p:spTree>
    <p:extLst>
      <p:ext uri="{BB962C8B-B14F-4D97-AF65-F5344CB8AC3E}">
        <p14:creationId xmlns:p14="http://schemas.microsoft.com/office/powerpoint/2010/main" val="13379327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2" descr="A picture containing company name&#10;&#10;Description automatically generated">
            <a:extLst>
              <a:ext uri="{FF2B5EF4-FFF2-40B4-BE49-F238E27FC236}">
                <a16:creationId xmlns:a16="http://schemas.microsoft.com/office/drawing/2014/main" id="{AF36B93B-3E3E-876E-D7F1-C9C1C30E0CAB}"/>
              </a:ext>
            </a:extLst>
          </p:cNvPr>
          <p:cNvPicPr>
            <a:picLocks noChangeAspect="1"/>
          </p:cNvPicPr>
          <p:nvPr/>
        </p:nvPicPr>
        <p:blipFill rotWithShape="1">
          <a:blip r:embed="rId2"/>
          <a:srcRect l="28337" r="-112" b="-217"/>
          <a:stretch/>
        </p:blipFill>
        <p:spPr>
          <a:xfrm>
            <a:off x="9112333" y="4059"/>
            <a:ext cx="3034375" cy="3076221"/>
          </a:xfrm>
          <a:prstGeom prst="rect">
            <a:avLst/>
          </a:prstGeom>
        </p:spPr>
      </p:pic>
      <p:pic>
        <p:nvPicPr>
          <p:cNvPr id="13" name="Picture 13" descr="A picture containing company name&#10;&#10;Description automatically generated">
            <a:extLst>
              <a:ext uri="{FF2B5EF4-FFF2-40B4-BE49-F238E27FC236}">
                <a16:creationId xmlns:a16="http://schemas.microsoft.com/office/drawing/2014/main" id="{0DE7ADB5-FBA8-74BA-69C8-492B1B62F77F}"/>
              </a:ext>
            </a:extLst>
          </p:cNvPr>
          <p:cNvPicPr>
            <a:picLocks noChangeAspect="1"/>
          </p:cNvPicPr>
          <p:nvPr/>
        </p:nvPicPr>
        <p:blipFill rotWithShape="1">
          <a:blip r:embed="rId3"/>
          <a:srcRect l="62539" r="-107" b="-528"/>
          <a:stretch/>
        </p:blipFill>
        <p:spPr>
          <a:xfrm>
            <a:off x="9702139" y="3082236"/>
            <a:ext cx="2491413" cy="3771219"/>
          </a:xfrm>
          <a:prstGeom prst="rect">
            <a:avLst/>
          </a:prstGeom>
        </p:spPr>
      </p:pic>
      <p:sp>
        <p:nvSpPr>
          <p:cNvPr id="14" name="Rectangle 13">
            <a:extLst>
              <a:ext uri="{FF2B5EF4-FFF2-40B4-BE49-F238E27FC236}">
                <a16:creationId xmlns:a16="http://schemas.microsoft.com/office/drawing/2014/main" id="{02F244D2-9B74-76CD-20B1-6F0D86B80AF6}"/>
              </a:ext>
            </a:extLst>
          </p:cNvPr>
          <p:cNvSpPr/>
          <p:nvPr/>
        </p:nvSpPr>
        <p:spPr>
          <a:xfrm>
            <a:off x="9314708" y="3018311"/>
            <a:ext cx="880752" cy="112815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5" descr="A picture containing text, clipart&#10;&#10;Description automatically generated">
            <a:extLst>
              <a:ext uri="{FF2B5EF4-FFF2-40B4-BE49-F238E27FC236}">
                <a16:creationId xmlns:a16="http://schemas.microsoft.com/office/drawing/2014/main" id="{25B4D4AE-E619-4356-97A8-95F64FCE5E79}"/>
              </a:ext>
            </a:extLst>
          </p:cNvPr>
          <p:cNvPicPr>
            <a:picLocks noChangeAspect="1"/>
          </p:cNvPicPr>
          <p:nvPr/>
        </p:nvPicPr>
        <p:blipFill>
          <a:blip r:embed="rId4"/>
          <a:stretch>
            <a:fillRect/>
          </a:stretch>
        </p:blipFill>
        <p:spPr>
          <a:xfrm>
            <a:off x="8909648" y="5379151"/>
            <a:ext cx="923925" cy="1047750"/>
          </a:xfrm>
          <a:prstGeom prst="rect">
            <a:avLst/>
          </a:prstGeom>
        </p:spPr>
      </p:pic>
      <p:sp>
        <p:nvSpPr>
          <p:cNvPr id="18" name="Rectangle 17">
            <a:extLst>
              <a:ext uri="{FF2B5EF4-FFF2-40B4-BE49-F238E27FC236}">
                <a16:creationId xmlns:a16="http://schemas.microsoft.com/office/drawing/2014/main" id="{A66F5030-0265-9DBA-7A09-8EDDF2CC7038}"/>
              </a:ext>
            </a:extLst>
          </p:cNvPr>
          <p:cNvSpPr/>
          <p:nvPr/>
        </p:nvSpPr>
        <p:spPr>
          <a:xfrm>
            <a:off x="9116786" y="1949531"/>
            <a:ext cx="831272" cy="112815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F86FF9D9-BC9D-F870-B4C9-7B80521A6AFD}"/>
              </a:ext>
            </a:extLst>
          </p:cNvPr>
          <p:cNvSpPr txBox="1"/>
          <p:nvPr/>
        </p:nvSpPr>
        <p:spPr>
          <a:xfrm>
            <a:off x="330530" y="271153"/>
            <a:ext cx="8769926" cy="378565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000" b="1" dirty="0">
                <a:latin typeface="Times New Roman"/>
                <a:cs typeface="Segoe UI"/>
              </a:rPr>
              <a:t>Sign Language Gesture Recognition Using Compu</a:t>
            </a:r>
            <a:r>
              <a:rPr lang="en-US" sz="4000" b="1" dirty="0">
                <a:latin typeface="Times New Roman"/>
                <a:ea typeface="Calibri"/>
                <a:cs typeface="Segoe UI"/>
              </a:rPr>
              <a:t>ter Vision in Real-time</a:t>
            </a:r>
            <a:endParaRPr lang="en-US" sz="4000" b="1">
              <a:latin typeface="Times New Roman"/>
              <a:ea typeface="Calibri"/>
              <a:cs typeface="Arial"/>
            </a:endParaRPr>
          </a:p>
          <a:p>
            <a:pPr algn="ctr"/>
            <a:endParaRPr lang="en-US" sz="4000" b="1" dirty="0">
              <a:latin typeface="Times New Roman"/>
              <a:ea typeface="Calibri"/>
              <a:cs typeface="Times New Roman"/>
            </a:endParaRPr>
          </a:p>
          <a:p>
            <a:pPr algn="ctr"/>
            <a:endParaRPr lang="en-US" sz="4000" b="1" dirty="0">
              <a:latin typeface="Times New Roman"/>
              <a:ea typeface="Calibri"/>
              <a:cs typeface="Times New Roman"/>
            </a:endParaRPr>
          </a:p>
          <a:p>
            <a:pPr algn="ctr"/>
            <a:endParaRPr lang="en-US" sz="4000" b="1" dirty="0">
              <a:latin typeface="Times New Roman"/>
              <a:ea typeface="Calibri"/>
              <a:cs typeface="Times New Roman"/>
            </a:endParaRPr>
          </a:p>
          <a:p>
            <a:pPr algn="ctr"/>
            <a:r>
              <a:rPr lang="en-US" sz="4000" b="1" dirty="0">
                <a:latin typeface="Times New Roman"/>
                <a:ea typeface="Calibri"/>
                <a:cs typeface="Arial"/>
              </a:rPr>
              <a:t>Demo Work</a:t>
            </a:r>
            <a:endParaRPr lang="en-US">
              <a:latin typeface="Times New Roman"/>
            </a:endParaRPr>
          </a:p>
        </p:txBody>
      </p:sp>
    </p:spTree>
    <p:extLst>
      <p:ext uri="{BB962C8B-B14F-4D97-AF65-F5344CB8AC3E}">
        <p14:creationId xmlns:p14="http://schemas.microsoft.com/office/powerpoint/2010/main" val="28976679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pic>
        <p:nvPicPr>
          <p:cNvPr id="27" name="Picture 24" descr="Icon&#10;&#10;Description automatically generated">
            <a:extLst>
              <a:ext uri="{FF2B5EF4-FFF2-40B4-BE49-F238E27FC236}">
                <a16:creationId xmlns:a16="http://schemas.microsoft.com/office/drawing/2014/main" id="{850F528C-C6C8-A1A9-D45D-771133441356}"/>
              </a:ext>
            </a:extLst>
          </p:cNvPr>
          <p:cNvPicPr>
            <a:picLocks noChangeAspect="1"/>
          </p:cNvPicPr>
          <p:nvPr/>
        </p:nvPicPr>
        <p:blipFill>
          <a:blip r:embed="rId3"/>
          <a:stretch>
            <a:fillRect/>
          </a:stretch>
        </p:blipFill>
        <p:spPr>
          <a:xfrm>
            <a:off x="89530" y="1715110"/>
            <a:ext cx="4443729" cy="4463521"/>
          </a:xfrm>
          <a:prstGeom prst="rect">
            <a:avLst/>
          </a:prstGeom>
        </p:spPr>
      </p:pic>
      <p:grpSp>
        <p:nvGrpSpPr>
          <p:cNvPr id="236" name="Google Shape;236;p16"/>
          <p:cNvGrpSpPr/>
          <p:nvPr/>
        </p:nvGrpSpPr>
        <p:grpSpPr>
          <a:xfrm>
            <a:off x="4341968" y="1449845"/>
            <a:ext cx="3537985" cy="794800"/>
            <a:chOff x="3297249" y="1109874"/>
            <a:chExt cx="2653489" cy="596100"/>
          </a:xfrm>
        </p:grpSpPr>
        <p:sp>
          <p:nvSpPr>
            <p:cNvPr id="237" name="Google Shape;237;p16"/>
            <p:cNvSpPr/>
            <p:nvPr/>
          </p:nvSpPr>
          <p:spPr>
            <a:xfrm>
              <a:off x="3297249" y="1109874"/>
              <a:ext cx="670610" cy="596100"/>
            </a:xfrm>
            <a:prstGeom prst="ellipse">
              <a:avLst/>
            </a:prstGeom>
            <a:solidFill>
              <a:schemeClr val="accent1"/>
            </a:solidFill>
            <a:ln>
              <a:noFill/>
            </a:ln>
          </p:spPr>
          <p:txBody>
            <a:bodyPr spcFirstLastPara="1" wrap="square" lIns="121900" tIns="121900" rIns="121900" bIns="121900" anchor="ctr" anchorCtr="0">
              <a:noAutofit/>
            </a:bodyPr>
            <a:lstStyle/>
            <a:p>
              <a:pPr algn="ctr"/>
              <a:r>
                <a:rPr lang="en" sz="2400" b="1" dirty="0">
                  <a:solidFill>
                    <a:schemeClr val="lt1"/>
                  </a:solidFill>
                  <a:latin typeface="Fira Sans Extra Condensed"/>
                  <a:ea typeface="Fira Sans Extra Condensed"/>
                  <a:cs typeface="Fira Sans Extra Condensed"/>
                  <a:sym typeface="Fira Sans Extra Condensed"/>
                </a:rPr>
                <a:t>01</a:t>
              </a:r>
              <a:endParaRPr sz="2400" dirty="0">
                <a:solidFill>
                  <a:schemeClr val="lt1"/>
                </a:solidFill>
              </a:endParaRPr>
            </a:p>
          </p:txBody>
        </p:sp>
        <p:sp>
          <p:nvSpPr>
            <p:cNvPr id="239" name="Google Shape;239;p16"/>
            <p:cNvSpPr txBox="1"/>
            <p:nvPr/>
          </p:nvSpPr>
          <p:spPr>
            <a:xfrm>
              <a:off x="3969538" y="1201848"/>
              <a:ext cx="1981200" cy="331800"/>
            </a:xfrm>
            <a:prstGeom prst="rect">
              <a:avLst/>
            </a:prstGeom>
            <a:noFill/>
            <a:ln>
              <a:noFill/>
            </a:ln>
          </p:spPr>
          <p:txBody>
            <a:bodyPr spcFirstLastPara="1" wrap="square" lIns="121900" tIns="121900" rIns="121900" bIns="121900" anchor="ctr" anchorCtr="0">
              <a:noAutofit/>
            </a:bodyPr>
            <a:lstStyle/>
            <a:p>
              <a:r>
                <a:rPr lang="en" sz="2400" b="1" dirty="0">
                  <a:latin typeface="Fira Sans Extra Condensed"/>
                  <a:ea typeface="Calibri"/>
                  <a:cs typeface="Calibri"/>
                  <a:sym typeface="Fira Sans Extra Condensed"/>
                </a:rPr>
                <a:t>Introduction </a:t>
              </a:r>
              <a:endParaRPr lang="en-US" dirty="0"/>
            </a:p>
          </p:txBody>
        </p:sp>
      </p:grpSp>
      <p:grpSp>
        <p:nvGrpSpPr>
          <p:cNvPr id="299" name="Google Shape;299;p16"/>
          <p:cNvGrpSpPr/>
          <p:nvPr/>
        </p:nvGrpSpPr>
        <p:grpSpPr>
          <a:xfrm>
            <a:off x="8199087" y="1419914"/>
            <a:ext cx="3690270" cy="794800"/>
            <a:chOff x="6033350" y="1109875"/>
            <a:chExt cx="2661759" cy="596100"/>
          </a:xfrm>
        </p:grpSpPr>
        <p:sp>
          <p:nvSpPr>
            <p:cNvPr id="301" name="Google Shape;301;p16"/>
            <p:cNvSpPr txBox="1"/>
            <p:nvPr/>
          </p:nvSpPr>
          <p:spPr>
            <a:xfrm>
              <a:off x="6713909" y="1243260"/>
              <a:ext cx="1981200" cy="331800"/>
            </a:xfrm>
            <a:prstGeom prst="rect">
              <a:avLst/>
            </a:prstGeom>
            <a:noFill/>
            <a:ln>
              <a:noFill/>
            </a:ln>
          </p:spPr>
          <p:txBody>
            <a:bodyPr spcFirstLastPara="1" wrap="square" lIns="121900" tIns="121900" rIns="121900" bIns="121900" anchor="ctr" anchorCtr="0">
              <a:noAutofit/>
            </a:bodyPr>
            <a:lstStyle/>
            <a:p>
              <a:r>
                <a:rPr lang="en" sz="2400" b="1" dirty="0">
                  <a:latin typeface="Fira Sans Extra Condensed"/>
                  <a:sym typeface="Fira Sans Extra Condensed"/>
                </a:rPr>
                <a:t>System Implementation</a:t>
              </a:r>
              <a:endParaRPr lang="en-US" dirty="0"/>
            </a:p>
          </p:txBody>
        </p:sp>
        <p:sp>
          <p:nvSpPr>
            <p:cNvPr id="303" name="Google Shape;303;p16"/>
            <p:cNvSpPr/>
            <p:nvPr/>
          </p:nvSpPr>
          <p:spPr>
            <a:xfrm>
              <a:off x="6033350" y="1109875"/>
              <a:ext cx="596100" cy="596100"/>
            </a:xfrm>
            <a:prstGeom prst="ellipse">
              <a:avLst/>
            </a:prstGeom>
            <a:solidFill>
              <a:schemeClr val="accent6"/>
            </a:solidFill>
            <a:ln>
              <a:noFill/>
            </a:ln>
          </p:spPr>
          <p:txBody>
            <a:bodyPr spcFirstLastPara="1" wrap="square" lIns="121900" tIns="121900" rIns="121900" bIns="121900" anchor="ctr" anchorCtr="0">
              <a:noAutofit/>
            </a:bodyPr>
            <a:lstStyle/>
            <a:p>
              <a:pPr algn="ctr"/>
              <a:r>
                <a:rPr lang="en" sz="2400" b="1">
                  <a:solidFill>
                    <a:schemeClr val="lt1"/>
                  </a:solidFill>
                  <a:latin typeface="Fira Sans Extra Condensed"/>
                  <a:ea typeface="Fira Sans Extra Condensed"/>
                  <a:cs typeface="Fira Sans Extra Condensed"/>
                  <a:sym typeface="Fira Sans Extra Condensed"/>
                </a:rPr>
                <a:t>04</a:t>
              </a:r>
              <a:endParaRPr sz="2400">
                <a:solidFill>
                  <a:schemeClr val="lt1"/>
                </a:solidFill>
              </a:endParaRPr>
            </a:p>
          </p:txBody>
        </p:sp>
      </p:grpSp>
      <p:grpSp>
        <p:nvGrpSpPr>
          <p:cNvPr id="304" name="Google Shape;304;p16"/>
          <p:cNvGrpSpPr/>
          <p:nvPr/>
        </p:nvGrpSpPr>
        <p:grpSpPr>
          <a:xfrm>
            <a:off x="4338654" y="3333501"/>
            <a:ext cx="3538008" cy="794800"/>
            <a:chOff x="3297247" y="2589598"/>
            <a:chExt cx="2653506" cy="596100"/>
          </a:xfrm>
        </p:grpSpPr>
        <p:sp>
          <p:nvSpPr>
            <p:cNvPr id="306" name="Google Shape;306;p16"/>
            <p:cNvSpPr txBox="1"/>
            <p:nvPr/>
          </p:nvSpPr>
          <p:spPr>
            <a:xfrm>
              <a:off x="3969553" y="2693360"/>
              <a:ext cx="1981200" cy="331800"/>
            </a:xfrm>
            <a:prstGeom prst="rect">
              <a:avLst/>
            </a:prstGeom>
            <a:noFill/>
            <a:ln>
              <a:noFill/>
            </a:ln>
          </p:spPr>
          <p:txBody>
            <a:bodyPr spcFirstLastPara="1" wrap="square" lIns="121900" tIns="121900" rIns="121900" bIns="121900" anchor="ctr" anchorCtr="0">
              <a:noAutofit/>
            </a:bodyPr>
            <a:lstStyle/>
            <a:p>
              <a:r>
                <a:rPr lang="en" sz="2400" b="1" dirty="0">
                  <a:latin typeface="Fira Sans Extra Condensed"/>
                  <a:ea typeface="+mn-lt"/>
                  <a:cs typeface="+mn-lt"/>
                  <a:sym typeface="Fira Sans Extra Condensed"/>
                </a:rPr>
                <a:t>Background and Literature Review</a:t>
              </a:r>
              <a:endParaRPr lang="en-US" dirty="0"/>
            </a:p>
          </p:txBody>
        </p:sp>
        <p:sp>
          <p:nvSpPr>
            <p:cNvPr id="308" name="Google Shape;308;p16"/>
            <p:cNvSpPr/>
            <p:nvPr/>
          </p:nvSpPr>
          <p:spPr>
            <a:xfrm>
              <a:off x="3297247" y="2589598"/>
              <a:ext cx="670610" cy="596100"/>
            </a:xfrm>
            <a:prstGeom prst="ellipse">
              <a:avLst/>
            </a:prstGeom>
            <a:solidFill>
              <a:schemeClr val="accent4"/>
            </a:solidFill>
            <a:ln>
              <a:noFill/>
            </a:ln>
          </p:spPr>
          <p:txBody>
            <a:bodyPr spcFirstLastPara="1" wrap="square" lIns="121900" tIns="121900" rIns="121900" bIns="121900" anchor="ctr" anchorCtr="0">
              <a:noAutofit/>
            </a:bodyPr>
            <a:lstStyle/>
            <a:p>
              <a:pPr algn="ctr"/>
              <a:r>
                <a:rPr lang="en" sz="2400" b="1">
                  <a:solidFill>
                    <a:schemeClr val="lt1"/>
                  </a:solidFill>
                  <a:latin typeface="Fira Sans Extra Condensed"/>
                  <a:ea typeface="Fira Sans Extra Condensed"/>
                  <a:cs typeface="Fira Sans Extra Condensed"/>
                  <a:sym typeface="Fira Sans Extra Condensed"/>
                </a:rPr>
                <a:t>02</a:t>
              </a:r>
              <a:endParaRPr sz="2400">
                <a:solidFill>
                  <a:schemeClr val="lt1"/>
                </a:solidFill>
              </a:endParaRPr>
            </a:p>
          </p:txBody>
        </p:sp>
      </p:grpSp>
      <p:grpSp>
        <p:nvGrpSpPr>
          <p:cNvPr id="309" name="Google Shape;309;p16"/>
          <p:cNvGrpSpPr/>
          <p:nvPr/>
        </p:nvGrpSpPr>
        <p:grpSpPr>
          <a:xfrm>
            <a:off x="4321951" y="4770543"/>
            <a:ext cx="3538008" cy="794802"/>
            <a:chOff x="3297247" y="4055023"/>
            <a:chExt cx="2653506" cy="596100"/>
          </a:xfrm>
        </p:grpSpPr>
        <p:sp>
          <p:nvSpPr>
            <p:cNvPr id="311" name="Google Shape;311;p16"/>
            <p:cNvSpPr txBox="1"/>
            <p:nvPr/>
          </p:nvSpPr>
          <p:spPr>
            <a:xfrm>
              <a:off x="3969553" y="4151743"/>
              <a:ext cx="1981200" cy="331800"/>
            </a:xfrm>
            <a:prstGeom prst="rect">
              <a:avLst/>
            </a:prstGeom>
            <a:noFill/>
            <a:ln>
              <a:noFill/>
            </a:ln>
          </p:spPr>
          <p:txBody>
            <a:bodyPr spcFirstLastPara="1" wrap="square" lIns="121900" tIns="121900" rIns="121900" bIns="121900" anchor="ctr" anchorCtr="0">
              <a:noAutofit/>
            </a:bodyPr>
            <a:lstStyle/>
            <a:p>
              <a:r>
                <a:rPr lang="en" sz="2400" b="1">
                  <a:latin typeface="Fira Sans Extra Condensed"/>
                  <a:sym typeface="Fira Sans Extra Condensed"/>
                </a:rPr>
                <a:t>System Design</a:t>
              </a:r>
            </a:p>
          </p:txBody>
        </p:sp>
        <p:sp>
          <p:nvSpPr>
            <p:cNvPr id="313" name="Google Shape;313;p16"/>
            <p:cNvSpPr/>
            <p:nvPr/>
          </p:nvSpPr>
          <p:spPr>
            <a:xfrm>
              <a:off x="3297247" y="4055023"/>
              <a:ext cx="670609" cy="596100"/>
            </a:xfrm>
            <a:prstGeom prst="ellipse">
              <a:avLst/>
            </a:prstGeom>
            <a:solidFill>
              <a:schemeClr val="accent5"/>
            </a:solidFill>
            <a:ln>
              <a:noFill/>
            </a:ln>
          </p:spPr>
          <p:txBody>
            <a:bodyPr spcFirstLastPara="1" wrap="square" lIns="121900" tIns="121900" rIns="121900" bIns="121900" anchor="ctr" anchorCtr="0">
              <a:noAutofit/>
            </a:bodyPr>
            <a:lstStyle/>
            <a:p>
              <a:pPr algn="ctr"/>
              <a:r>
                <a:rPr lang="en" sz="2400" b="1">
                  <a:solidFill>
                    <a:schemeClr val="lt1"/>
                  </a:solidFill>
                  <a:latin typeface="Fira Sans Extra Condensed"/>
                  <a:ea typeface="Fira Sans Extra Condensed"/>
                  <a:cs typeface="Fira Sans Extra Condensed"/>
                  <a:sym typeface="Fira Sans Extra Condensed"/>
                </a:rPr>
                <a:t>03</a:t>
              </a:r>
              <a:endParaRPr sz="2400">
                <a:solidFill>
                  <a:schemeClr val="lt1"/>
                </a:solidFill>
              </a:endParaRPr>
            </a:p>
          </p:txBody>
        </p:sp>
      </p:grpSp>
      <p:grpSp>
        <p:nvGrpSpPr>
          <p:cNvPr id="314" name="Google Shape;314;p16"/>
          <p:cNvGrpSpPr/>
          <p:nvPr/>
        </p:nvGrpSpPr>
        <p:grpSpPr>
          <a:xfrm>
            <a:off x="8202884" y="3435662"/>
            <a:ext cx="3701364" cy="794800"/>
            <a:chOff x="6033350" y="2616950"/>
            <a:chExt cx="2670080" cy="596100"/>
          </a:xfrm>
        </p:grpSpPr>
        <p:sp>
          <p:nvSpPr>
            <p:cNvPr id="316" name="Google Shape;316;p16"/>
            <p:cNvSpPr txBox="1"/>
            <p:nvPr/>
          </p:nvSpPr>
          <p:spPr>
            <a:xfrm>
              <a:off x="6722230" y="2725420"/>
              <a:ext cx="1981200" cy="331800"/>
            </a:xfrm>
            <a:prstGeom prst="rect">
              <a:avLst/>
            </a:prstGeom>
            <a:noFill/>
            <a:ln>
              <a:noFill/>
            </a:ln>
          </p:spPr>
          <p:txBody>
            <a:bodyPr spcFirstLastPara="1" wrap="square" lIns="121900" tIns="121900" rIns="121900" bIns="121900" anchor="ctr" anchorCtr="0">
              <a:noAutofit/>
            </a:bodyPr>
            <a:lstStyle/>
            <a:p>
              <a:r>
                <a:rPr lang="en" sz="2400" b="1" dirty="0">
                  <a:latin typeface="Fira Sans Extra Condensed"/>
                  <a:sym typeface="Fira Sans Extra Condensed"/>
                </a:rPr>
                <a:t>Testing and Result</a:t>
              </a:r>
              <a:endParaRPr lang="en-US" dirty="0"/>
            </a:p>
          </p:txBody>
        </p:sp>
        <p:sp>
          <p:nvSpPr>
            <p:cNvPr id="318" name="Google Shape;318;p16"/>
            <p:cNvSpPr/>
            <p:nvPr/>
          </p:nvSpPr>
          <p:spPr>
            <a:xfrm>
              <a:off x="6033350" y="2616950"/>
              <a:ext cx="596100" cy="596100"/>
            </a:xfrm>
            <a:prstGeom prst="ellipse">
              <a:avLst/>
            </a:prstGeom>
            <a:solidFill>
              <a:schemeClr val="accent3"/>
            </a:solidFill>
            <a:ln>
              <a:noFill/>
            </a:ln>
          </p:spPr>
          <p:txBody>
            <a:bodyPr spcFirstLastPara="1" wrap="square" lIns="121900" tIns="121900" rIns="121900" bIns="121900" anchor="ctr" anchorCtr="0">
              <a:noAutofit/>
            </a:bodyPr>
            <a:lstStyle/>
            <a:p>
              <a:pPr algn="ctr"/>
              <a:r>
                <a:rPr lang="en" sz="2400" b="1">
                  <a:solidFill>
                    <a:schemeClr val="lt1"/>
                  </a:solidFill>
                  <a:latin typeface="Fira Sans Extra Condensed"/>
                  <a:ea typeface="Fira Sans Extra Condensed"/>
                  <a:cs typeface="Fira Sans Extra Condensed"/>
                  <a:sym typeface="Fira Sans Extra Condensed"/>
                </a:rPr>
                <a:t>05</a:t>
              </a:r>
              <a:endParaRPr sz="2400">
                <a:solidFill>
                  <a:schemeClr val="lt1"/>
                </a:solidFill>
              </a:endParaRPr>
            </a:p>
          </p:txBody>
        </p:sp>
      </p:grpSp>
      <p:grpSp>
        <p:nvGrpSpPr>
          <p:cNvPr id="319" name="Google Shape;319;p16"/>
          <p:cNvGrpSpPr/>
          <p:nvPr/>
        </p:nvGrpSpPr>
        <p:grpSpPr>
          <a:xfrm>
            <a:off x="8199087" y="5341770"/>
            <a:ext cx="3615016" cy="794800"/>
            <a:chOff x="5992130" y="4056000"/>
            <a:chExt cx="2711262" cy="596100"/>
          </a:xfrm>
        </p:grpSpPr>
        <p:sp>
          <p:nvSpPr>
            <p:cNvPr id="321" name="Google Shape;321;p16"/>
            <p:cNvSpPr txBox="1"/>
            <p:nvPr/>
          </p:nvSpPr>
          <p:spPr>
            <a:xfrm>
              <a:off x="6722192" y="4151752"/>
              <a:ext cx="1981200" cy="331800"/>
            </a:xfrm>
            <a:prstGeom prst="rect">
              <a:avLst/>
            </a:prstGeom>
            <a:noFill/>
            <a:ln>
              <a:noFill/>
            </a:ln>
          </p:spPr>
          <p:txBody>
            <a:bodyPr spcFirstLastPara="1" wrap="square" lIns="121900" tIns="121900" rIns="121900" bIns="121900" anchor="ctr" anchorCtr="0">
              <a:noAutofit/>
            </a:bodyPr>
            <a:lstStyle/>
            <a:p>
              <a:r>
                <a:rPr lang="en" sz="2400" b="1" dirty="0">
                  <a:latin typeface="Fira Sans Extra Condensed"/>
                  <a:sym typeface="Fira Sans Extra Condensed"/>
                </a:rPr>
                <a:t>Conclusion and Future work</a:t>
              </a:r>
              <a:endParaRPr lang="en-US" dirty="0"/>
            </a:p>
          </p:txBody>
        </p:sp>
        <p:sp>
          <p:nvSpPr>
            <p:cNvPr id="323" name="Google Shape;323;p16"/>
            <p:cNvSpPr/>
            <p:nvPr/>
          </p:nvSpPr>
          <p:spPr>
            <a:xfrm>
              <a:off x="5992130" y="4056000"/>
              <a:ext cx="637320" cy="596100"/>
            </a:xfrm>
            <a:prstGeom prst="ellipse">
              <a:avLst/>
            </a:prstGeom>
            <a:solidFill>
              <a:schemeClr val="accent2"/>
            </a:solidFill>
            <a:ln>
              <a:noFill/>
            </a:ln>
          </p:spPr>
          <p:txBody>
            <a:bodyPr spcFirstLastPara="1" wrap="square" lIns="121900" tIns="121900" rIns="121900" bIns="121900" anchor="ctr" anchorCtr="0">
              <a:noAutofit/>
            </a:bodyPr>
            <a:lstStyle/>
            <a:p>
              <a:pPr algn="ctr"/>
              <a:r>
                <a:rPr lang="en" sz="2400" b="1" dirty="0">
                  <a:solidFill>
                    <a:schemeClr val="lt1"/>
                  </a:solidFill>
                  <a:latin typeface="Fira Sans Extra Condensed"/>
                  <a:ea typeface="Fira Sans Extra Condensed"/>
                  <a:cs typeface="Fira Sans Extra Condensed"/>
                  <a:sym typeface="Fira Sans Extra Condensed"/>
                </a:rPr>
                <a:t>06</a:t>
              </a:r>
              <a:endParaRPr sz="2400" dirty="0">
                <a:solidFill>
                  <a:schemeClr val="lt1"/>
                </a:solidFill>
              </a:endParaRPr>
            </a:p>
          </p:txBody>
        </p:sp>
      </p:grpSp>
      <p:cxnSp>
        <p:nvCxnSpPr>
          <p:cNvPr id="324" name="Google Shape;324;p16"/>
          <p:cNvCxnSpPr>
            <a:cxnSpLocks/>
          </p:cNvCxnSpPr>
          <p:nvPr/>
        </p:nvCxnSpPr>
        <p:spPr>
          <a:xfrm flipH="1">
            <a:off x="4814755" y="2254297"/>
            <a:ext cx="2" cy="1069305"/>
          </a:xfrm>
          <a:prstGeom prst="straightConnector1">
            <a:avLst/>
          </a:prstGeom>
          <a:noFill/>
          <a:ln w="9525" cap="flat" cmpd="sng">
            <a:solidFill>
              <a:schemeClr val="dk2"/>
            </a:solidFill>
            <a:prstDash val="solid"/>
            <a:round/>
            <a:headEnd type="none" w="med" len="med"/>
            <a:tailEnd type="triangle" w="med" len="med"/>
          </a:ln>
        </p:spPr>
      </p:cxnSp>
      <p:cxnSp>
        <p:nvCxnSpPr>
          <p:cNvPr id="325" name="Google Shape;325;p16"/>
          <p:cNvCxnSpPr>
            <a:cxnSpLocks/>
          </p:cNvCxnSpPr>
          <p:nvPr/>
        </p:nvCxnSpPr>
        <p:spPr>
          <a:xfrm>
            <a:off x="4814754" y="4128301"/>
            <a:ext cx="0" cy="644510"/>
          </a:xfrm>
          <a:prstGeom prst="straightConnector1">
            <a:avLst/>
          </a:prstGeom>
          <a:noFill/>
          <a:ln w="9525" cap="flat" cmpd="sng">
            <a:solidFill>
              <a:schemeClr val="dk2"/>
            </a:solidFill>
            <a:prstDash val="solid"/>
            <a:round/>
            <a:headEnd type="none" w="med" len="med"/>
            <a:tailEnd type="triangle" w="med" len="med"/>
          </a:ln>
        </p:spPr>
      </p:cxnSp>
      <p:cxnSp>
        <p:nvCxnSpPr>
          <p:cNvPr id="326" name="Google Shape;326;p16"/>
          <p:cNvCxnSpPr>
            <a:cxnSpLocks/>
          </p:cNvCxnSpPr>
          <p:nvPr/>
        </p:nvCxnSpPr>
        <p:spPr>
          <a:xfrm flipH="1">
            <a:off x="8581644" y="2214714"/>
            <a:ext cx="1" cy="1214632"/>
          </a:xfrm>
          <a:prstGeom prst="straightConnector1">
            <a:avLst/>
          </a:prstGeom>
          <a:noFill/>
          <a:ln w="9525" cap="flat" cmpd="sng">
            <a:solidFill>
              <a:schemeClr val="dk2"/>
            </a:solidFill>
            <a:prstDash val="solid"/>
            <a:round/>
            <a:headEnd type="none" w="med" len="med"/>
            <a:tailEnd type="triangle" w="med" len="med"/>
          </a:ln>
        </p:spPr>
      </p:cxnSp>
      <p:cxnSp>
        <p:nvCxnSpPr>
          <p:cNvPr id="327" name="Google Shape;327;p16"/>
          <p:cNvCxnSpPr>
            <a:cxnSpLocks/>
          </p:cNvCxnSpPr>
          <p:nvPr/>
        </p:nvCxnSpPr>
        <p:spPr>
          <a:xfrm>
            <a:off x="8581644" y="4224148"/>
            <a:ext cx="1" cy="1123936"/>
          </a:xfrm>
          <a:prstGeom prst="straightConnector1">
            <a:avLst/>
          </a:prstGeom>
          <a:noFill/>
          <a:ln w="9525" cap="flat" cmpd="sng">
            <a:solidFill>
              <a:schemeClr val="dk2"/>
            </a:solidFill>
            <a:prstDash val="solid"/>
            <a:round/>
            <a:headEnd type="none" w="med" len="med"/>
            <a:tailEnd type="triangle" w="med" len="med"/>
          </a:ln>
        </p:spPr>
      </p:cxnSp>
      <p:sp>
        <p:nvSpPr>
          <p:cNvPr id="14" name="Google Shape;2273;p44">
            <a:extLst>
              <a:ext uri="{FF2B5EF4-FFF2-40B4-BE49-F238E27FC236}">
                <a16:creationId xmlns:a16="http://schemas.microsoft.com/office/drawing/2014/main" id="{DB7AFF61-7D05-C9EE-02EA-C996535B5047}"/>
              </a:ext>
            </a:extLst>
          </p:cNvPr>
          <p:cNvSpPr/>
          <p:nvPr/>
        </p:nvSpPr>
        <p:spPr>
          <a:xfrm>
            <a:off x="2146629" y="404422"/>
            <a:ext cx="7897593" cy="937630"/>
          </a:xfrm>
          <a:prstGeom prst="roundRect">
            <a:avLst>
              <a:gd name="adj" fmla="val 50000"/>
            </a:avLst>
          </a:prstGeom>
          <a:solidFill>
            <a:srgbClr val="E4EA27">
              <a:alpha val="25099"/>
            </a:srgb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6" name="Google Shape;1858;p37">
            <a:extLst>
              <a:ext uri="{FF2B5EF4-FFF2-40B4-BE49-F238E27FC236}">
                <a16:creationId xmlns:a16="http://schemas.microsoft.com/office/drawing/2014/main" id="{2043166D-2D94-1B37-5561-A8DEF2800EFD}"/>
              </a:ext>
            </a:extLst>
          </p:cNvPr>
          <p:cNvSpPr txBox="1">
            <a:spLocks/>
          </p:cNvSpPr>
          <p:nvPr/>
        </p:nvSpPr>
        <p:spPr>
          <a:xfrm>
            <a:off x="609600" y="497172"/>
            <a:ext cx="10972800" cy="851955"/>
          </a:xfrm>
          <a:prstGeom prst="rect">
            <a:avLst/>
          </a:prstGeom>
        </p:spPr>
        <p:txBody>
          <a:bodyPr spcFirstLastPara="1" vert="horz" wrap="square" lIns="121900" tIns="121900" rIns="121900" bIns="12190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0"/>
              </a:spcBef>
            </a:pPr>
            <a:r>
              <a:rPr lang="en-US" sz="6000" dirty="0" smtClean="0">
                <a:ln w="0"/>
                <a:effectLst>
                  <a:outerShdw blurRad="38100" dist="38100" dir="2700000" algn="tl">
                    <a:srgbClr val="000000">
                      <a:alpha val="43137"/>
                    </a:srgbClr>
                  </a:outerShdw>
                </a:effectLst>
                <a:latin typeface="Sitka Heading Semibold" pitchFamily="2" charset="0"/>
                <a:ea typeface="SimSun-ExtB" panose="02010609060101010101" pitchFamily="49" charset="-122"/>
                <a:cs typeface="Times New Roman" panose="02020603050405020304" pitchFamily="18" charset="0"/>
              </a:rPr>
              <a:t>Outline</a:t>
            </a:r>
            <a:endParaRPr lang="en-US" sz="6000" dirty="0">
              <a:ln w="0"/>
              <a:effectLst>
                <a:outerShdw blurRad="38100" dist="38100" dir="2700000" algn="tl">
                  <a:srgbClr val="000000">
                    <a:alpha val="43137"/>
                  </a:srgbClr>
                </a:outerShdw>
              </a:effectLst>
              <a:latin typeface="Sitka Heading Semibold" pitchFamily="2" charset="0"/>
              <a:ea typeface="SimSun-ExtB" panose="02010609060101010101" pitchFamily="49" charset="-122"/>
              <a:cs typeface="Times New Roman" panose="02020603050405020304" pitchFamily="18" charset="0"/>
            </a:endParaRPr>
          </a:p>
        </p:txBody>
      </p:sp>
      <p:sp>
        <p:nvSpPr>
          <p:cNvPr id="3" name="Google Shape;436;p18">
            <a:extLst>
              <a:ext uri="{FF2B5EF4-FFF2-40B4-BE49-F238E27FC236}">
                <a16:creationId xmlns:a16="http://schemas.microsoft.com/office/drawing/2014/main" id="{AD51091F-8682-30B5-C8E6-360B643B870E}"/>
              </a:ext>
            </a:extLst>
          </p:cNvPr>
          <p:cNvSpPr txBox="1"/>
          <p:nvPr/>
        </p:nvSpPr>
        <p:spPr>
          <a:xfrm>
            <a:off x="5311503" y="2249839"/>
            <a:ext cx="3617275" cy="442400"/>
          </a:xfrm>
          <a:prstGeom prst="rect">
            <a:avLst/>
          </a:prstGeom>
          <a:noFill/>
          <a:ln>
            <a:noFill/>
          </a:ln>
        </p:spPr>
        <p:txBody>
          <a:bodyPr spcFirstLastPara="1" wrap="square" lIns="121900" tIns="121900" rIns="121900" bIns="121900" anchor="ctr" anchorCtr="0">
            <a:noAutofit/>
          </a:bodyPr>
          <a:lstStyle/>
          <a:p>
            <a:r>
              <a:rPr lang="en-US" sz="1500">
                <a:cs typeface="Arial"/>
              </a:rPr>
              <a:t>Problem Statement</a:t>
            </a:r>
          </a:p>
          <a:p>
            <a:r>
              <a:rPr lang="en-US" sz="1500">
                <a:cs typeface="Arial"/>
              </a:rPr>
              <a:t>Project Objectives </a:t>
            </a:r>
          </a:p>
          <a:p>
            <a:r>
              <a:rPr lang="en-US" sz="1500">
                <a:cs typeface="Arial"/>
              </a:rPr>
              <a:t>Significance</a:t>
            </a:r>
            <a:endParaRPr lang="en-US"/>
          </a:p>
          <a:p>
            <a:r>
              <a:rPr lang="en-US" sz="1500">
                <a:cs typeface="Arial"/>
              </a:rPr>
              <a:t>Methodology</a:t>
            </a:r>
          </a:p>
        </p:txBody>
      </p:sp>
      <p:sp>
        <p:nvSpPr>
          <p:cNvPr id="4" name="Slide Number Placeholder 2">
            <a:extLst>
              <a:ext uri="{FF2B5EF4-FFF2-40B4-BE49-F238E27FC236}">
                <a16:creationId xmlns:a16="http://schemas.microsoft.com/office/drawing/2014/main" id="{4CA545A1-1D20-91E7-4337-E21E365913B0}"/>
              </a:ext>
            </a:extLst>
          </p:cNvPr>
          <p:cNvSpPr txBox="1">
            <a:spLocks/>
          </p:cNvSpPr>
          <p:nvPr/>
        </p:nvSpPr>
        <p:spPr>
          <a:xfrm>
            <a:off x="11658600" y="6435519"/>
            <a:ext cx="2743200" cy="266164"/>
          </a:xfrm>
          <a:prstGeom prst="rect">
            <a:avLst/>
          </a:prstGeom>
        </p:spPr>
        <p:txBody>
          <a:bodyPr/>
          <a:lstStyle>
            <a:defPPr>
              <a:defRPr lang="ar-BH"/>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4890245-0C72-48F7-8DB1-DCE3922DE6C5}" type="slidenum">
              <a:rPr lang="ar-BH" sz="1400" smtClean="0"/>
              <a:pPr/>
              <a:t>3</a:t>
            </a:fld>
            <a:endParaRPr lang="ar-BH" sz="1400"/>
          </a:p>
        </p:txBody>
      </p:sp>
      <p:sp>
        <p:nvSpPr>
          <p:cNvPr id="5" name="Google Shape;436;p18">
            <a:extLst>
              <a:ext uri="{FF2B5EF4-FFF2-40B4-BE49-F238E27FC236}">
                <a16:creationId xmlns:a16="http://schemas.microsoft.com/office/drawing/2014/main" id="{C28AED55-8991-5809-4EB6-416127B13607}"/>
              </a:ext>
            </a:extLst>
          </p:cNvPr>
          <p:cNvSpPr txBox="1"/>
          <p:nvPr/>
        </p:nvSpPr>
        <p:spPr>
          <a:xfrm>
            <a:off x="5311502" y="5703579"/>
            <a:ext cx="3617275" cy="442400"/>
          </a:xfrm>
          <a:prstGeom prst="rect">
            <a:avLst/>
          </a:prstGeom>
          <a:noFill/>
          <a:ln>
            <a:noFill/>
          </a:ln>
        </p:spPr>
        <p:txBody>
          <a:bodyPr spcFirstLastPara="1" wrap="square" lIns="121900" tIns="121900" rIns="121900" bIns="121900" anchor="ctr" anchorCtr="0">
            <a:noAutofit/>
          </a:bodyPr>
          <a:lstStyle/>
          <a:p>
            <a:r>
              <a:rPr lang="en-US" sz="1500" dirty="0">
                <a:cs typeface="Arial"/>
              </a:rPr>
              <a:t>Dataset Collection</a:t>
            </a:r>
          </a:p>
          <a:p>
            <a:r>
              <a:rPr lang="en-US" sz="1500" dirty="0" err="1">
                <a:cs typeface="Arial"/>
              </a:rPr>
              <a:t>Keypoints</a:t>
            </a:r>
            <a:r>
              <a:rPr lang="en-US" sz="1500" dirty="0">
                <a:cs typeface="Arial"/>
              </a:rPr>
              <a:t> Extraction</a:t>
            </a:r>
          </a:p>
          <a:p>
            <a:r>
              <a:rPr lang="en-US" sz="1500" dirty="0">
                <a:cs typeface="Arial"/>
              </a:rPr>
              <a:t>Labelling and Pre-processing</a:t>
            </a:r>
          </a:p>
          <a:p>
            <a:r>
              <a:rPr lang="en-US" sz="1500" dirty="0">
                <a:cs typeface="Arial"/>
              </a:rPr>
              <a:t>Model Building</a:t>
            </a:r>
          </a:p>
          <a:p>
            <a:r>
              <a:rPr lang="en-US" sz="1500" dirty="0">
                <a:cs typeface="Arial"/>
              </a:rPr>
              <a:t>Evaluation, Training</a:t>
            </a:r>
            <a:endParaRPr lang="en-US" dirty="0"/>
          </a:p>
        </p:txBody>
      </p:sp>
      <p:sp>
        <p:nvSpPr>
          <p:cNvPr id="6" name="Google Shape;436;p18">
            <a:extLst>
              <a:ext uri="{FF2B5EF4-FFF2-40B4-BE49-F238E27FC236}">
                <a16:creationId xmlns:a16="http://schemas.microsoft.com/office/drawing/2014/main" id="{3825BA50-B67F-5382-6546-4E8465B1AC72}"/>
              </a:ext>
            </a:extLst>
          </p:cNvPr>
          <p:cNvSpPr txBox="1"/>
          <p:nvPr/>
        </p:nvSpPr>
        <p:spPr>
          <a:xfrm>
            <a:off x="9091813" y="2190462"/>
            <a:ext cx="3617275" cy="442400"/>
          </a:xfrm>
          <a:prstGeom prst="rect">
            <a:avLst/>
          </a:prstGeom>
          <a:noFill/>
          <a:ln>
            <a:noFill/>
          </a:ln>
        </p:spPr>
        <p:txBody>
          <a:bodyPr spcFirstLastPara="1" wrap="square" lIns="121900" tIns="121900" rIns="121900" bIns="121900" anchor="ctr" anchorCtr="0">
            <a:noAutofit/>
          </a:bodyPr>
          <a:lstStyle/>
          <a:p>
            <a:r>
              <a:rPr lang="en-US" sz="1500" dirty="0">
                <a:cs typeface="Arial"/>
              </a:rPr>
              <a:t>Software Implementation</a:t>
            </a:r>
          </a:p>
          <a:p>
            <a:r>
              <a:rPr lang="en-US" sz="1500" dirty="0">
                <a:cs typeface="Arial"/>
              </a:rPr>
              <a:t>Raspberry Pi Implementation</a:t>
            </a:r>
          </a:p>
        </p:txBody>
      </p:sp>
    </p:spTree>
    <p:extLst>
      <p:ext uri="{BB962C8B-B14F-4D97-AF65-F5344CB8AC3E}">
        <p14:creationId xmlns:p14="http://schemas.microsoft.com/office/powerpoint/2010/main" val="15655771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2273;p44">
            <a:extLst>
              <a:ext uri="{FF2B5EF4-FFF2-40B4-BE49-F238E27FC236}">
                <a16:creationId xmlns:a16="http://schemas.microsoft.com/office/drawing/2014/main" id="{AD69E8D6-D6C0-5552-7224-17330837F0CC}"/>
              </a:ext>
            </a:extLst>
          </p:cNvPr>
          <p:cNvSpPr/>
          <p:nvPr/>
        </p:nvSpPr>
        <p:spPr>
          <a:xfrm>
            <a:off x="2146629" y="196604"/>
            <a:ext cx="7897593" cy="937630"/>
          </a:xfrm>
          <a:prstGeom prst="roundRect">
            <a:avLst>
              <a:gd name="adj" fmla="val 50000"/>
            </a:avLst>
          </a:prstGeom>
          <a:solidFill>
            <a:srgbClr val="E4EA27">
              <a:alpha val="25099"/>
            </a:srgb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4" name="Google Shape;1858;p37">
            <a:extLst>
              <a:ext uri="{FF2B5EF4-FFF2-40B4-BE49-F238E27FC236}">
                <a16:creationId xmlns:a16="http://schemas.microsoft.com/office/drawing/2014/main" id="{5355A9FD-CC01-C767-5DED-D0B6D6EACD9D}"/>
              </a:ext>
            </a:extLst>
          </p:cNvPr>
          <p:cNvSpPr txBox="1">
            <a:spLocks/>
          </p:cNvSpPr>
          <p:nvPr/>
        </p:nvSpPr>
        <p:spPr>
          <a:xfrm>
            <a:off x="738249" y="280768"/>
            <a:ext cx="10725398" cy="851955"/>
          </a:xfrm>
          <a:prstGeom prst="rect">
            <a:avLst/>
          </a:prstGeom>
        </p:spPr>
        <p:txBody>
          <a:bodyPr spcFirstLastPara="1" vert="horz" wrap="square" lIns="121900" tIns="121900" rIns="121900" bIns="12190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0"/>
              </a:spcBef>
            </a:pPr>
            <a:r>
              <a:rPr lang="en-US" sz="6000" dirty="0">
                <a:ln w="0"/>
                <a:effectLst>
                  <a:outerShdw blurRad="38100" dist="19050" dir="2700000" algn="tl" rotWithShape="0">
                    <a:prstClr val="black">
                      <a:alpha val="40000"/>
                    </a:prstClr>
                  </a:outerShdw>
                </a:effectLst>
                <a:latin typeface="Sitka Heading Semibold" pitchFamily="2" charset="0"/>
                <a:cs typeface="Aldhabi"/>
              </a:rPr>
              <a:t>Problem Statement </a:t>
            </a:r>
            <a:endParaRPr lang="en-US" sz="6000" dirty="0">
              <a:ln w="0"/>
              <a:effectLst>
                <a:outerShdw blurRad="38100" dist="19050" dir="2700000" algn="tl" rotWithShape="0">
                  <a:schemeClr val="dk1">
                    <a:alpha val="40000"/>
                  </a:schemeClr>
                </a:outerShdw>
              </a:effectLst>
              <a:latin typeface="Sitka Heading Semibold" pitchFamily="2" charset="0"/>
              <a:cs typeface="Aldhabi"/>
            </a:endParaRPr>
          </a:p>
        </p:txBody>
      </p:sp>
      <p:grpSp>
        <p:nvGrpSpPr>
          <p:cNvPr id="17" name="Google Shape;426;p18">
            <a:extLst>
              <a:ext uri="{FF2B5EF4-FFF2-40B4-BE49-F238E27FC236}">
                <a16:creationId xmlns:a16="http://schemas.microsoft.com/office/drawing/2014/main" id="{D09D9A2B-0E12-2805-9695-FDCE0850F416}"/>
              </a:ext>
            </a:extLst>
          </p:cNvPr>
          <p:cNvGrpSpPr/>
          <p:nvPr/>
        </p:nvGrpSpPr>
        <p:grpSpPr>
          <a:xfrm>
            <a:off x="532126" y="1285192"/>
            <a:ext cx="10951802" cy="1013558"/>
            <a:chOff x="3850663" y="2940992"/>
            <a:chExt cx="5357352" cy="850496"/>
          </a:xfrm>
        </p:grpSpPr>
        <p:sp>
          <p:nvSpPr>
            <p:cNvPr id="15" name="Google Shape;427;p18">
              <a:extLst>
                <a:ext uri="{FF2B5EF4-FFF2-40B4-BE49-F238E27FC236}">
                  <a16:creationId xmlns:a16="http://schemas.microsoft.com/office/drawing/2014/main" id="{C8F65FB5-3731-F60C-B580-B60C92EB6DA0}"/>
                </a:ext>
              </a:extLst>
            </p:cNvPr>
            <p:cNvSpPr/>
            <p:nvPr/>
          </p:nvSpPr>
          <p:spPr>
            <a:xfrm>
              <a:off x="3850663" y="2940992"/>
              <a:ext cx="5357352" cy="850496"/>
            </a:xfrm>
            <a:prstGeom prst="roundRect">
              <a:avLst>
                <a:gd name="adj" fmla="val 50000"/>
              </a:avLst>
            </a:prstGeom>
            <a:solidFill>
              <a:srgbClr val="8027EA">
                <a:alpha val="12549"/>
              </a:srgbClr>
            </a:solidFill>
            <a:ln>
              <a:noFill/>
            </a:ln>
          </p:spPr>
          <p:txBody>
            <a:bodyPr spcFirstLastPara="1" wrap="square" lIns="121900" tIns="121900" rIns="121900" bIns="121900" anchor="ctr" anchorCtr="0">
              <a:noAutofit/>
            </a:bodyPr>
            <a:lstStyle/>
            <a:p>
              <a:endParaRPr sz="2533"/>
            </a:p>
          </p:txBody>
        </p:sp>
        <p:sp>
          <p:nvSpPr>
            <p:cNvPr id="16" name="Google Shape;428;p18">
              <a:extLst>
                <a:ext uri="{FF2B5EF4-FFF2-40B4-BE49-F238E27FC236}">
                  <a16:creationId xmlns:a16="http://schemas.microsoft.com/office/drawing/2014/main" id="{E646472E-DD23-52FD-B04C-B1913586F8D9}"/>
                </a:ext>
              </a:extLst>
            </p:cNvPr>
            <p:cNvSpPr/>
            <p:nvPr/>
          </p:nvSpPr>
          <p:spPr>
            <a:xfrm>
              <a:off x="3947898" y="2990506"/>
              <a:ext cx="5170119" cy="794471"/>
            </a:xfrm>
            <a:prstGeom prst="roundRect">
              <a:avLst>
                <a:gd name="adj" fmla="val 50000"/>
              </a:avLst>
            </a:prstGeom>
            <a:solidFill>
              <a:schemeClr val="accent5">
                <a:lumMod val="75000"/>
              </a:schemeClr>
            </a:solidFill>
            <a:ln>
              <a:noFill/>
            </a:ln>
          </p:spPr>
          <p:txBody>
            <a:bodyPr spcFirstLastPara="1" wrap="square" lIns="121900" tIns="121900" rIns="121900" bIns="121900" anchor="ctr" anchorCtr="0">
              <a:noAutofit/>
            </a:bodyPr>
            <a:lstStyle/>
            <a:p>
              <a:endParaRPr lang="en-US" sz="2500">
                <a:cs typeface="Calibri"/>
              </a:endParaRPr>
            </a:p>
          </p:txBody>
        </p:sp>
      </p:grpSp>
      <p:sp>
        <p:nvSpPr>
          <p:cNvPr id="19" name="Google Shape;437;p18">
            <a:extLst>
              <a:ext uri="{FF2B5EF4-FFF2-40B4-BE49-F238E27FC236}">
                <a16:creationId xmlns:a16="http://schemas.microsoft.com/office/drawing/2014/main" id="{74BFFBB2-4F93-9CDE-5B4A-0F73C59A30D7}"/>
              </a:ext>
            </a:extLst>
          </p:cNvPr>
          <p:cNvSpPr txBox="1"/>
          <p:nvPr/>
        </p:nvSpPr>
        <p:spPr>
          <a:xfrm>
            <a:off x="1554218" y="1557860"/>
            <a:ext cx="9082414" cy="571050"/>
          </a:xfrm>
          <a:prstGeom prst="rect">
            <a:avLst/>
          </a:prstGeom>
          <a:noFill/>
          <a:ln>
            <a:noFill/>
          </a:ln>
        </p:spPr>
        <p:txBody>
          <a:bodyPr spcFirstLastPara="1" wrap="square" lIns="121900" tIns="121900" rIns="121900" bIns="121900" anchor="ctr" anchorCtr="0">
            <a:noAutofit/>
          </a:bodyPr>
          <a:lstStyle/>
          <a:p>
            <a:pPr algn="ctr"/>
            <a:r>
              <a:rPr lang="en" b="1" dirty="0">
                <a:solidFill>
                  <a:srgbClr val="FFFFFF"/>
                </a:solidFill>
                <a:latin typeface="Fira Sans Extra Condensed"/>
                <a:ea typeface="+mn-lt"/>
                <a:cs typeface="+mn-lt"/>
              </a:rPr>
              <a:t>(WHO) states that by 2050, 2.5 billion people (1 in every 10 people) are expected to have some degree of hearing loss with at least 700 million people will need hearing rehabilitation.</a:t>
            </a:r>
            <a:endParaRPr lang="en-US" sz="1400" dirty="0">
              <a:solidFill>
                <a:srgbClr val="000000"/>
              </a:solidFill>
              <a:latin typeface="Calibri"/>
              <a:ea typeface="+mn-lt"/>
              <a:cs typeface="+mn-lt"/>
            </a:endParaRPr>
          </a:p>
        </p:txBody>
      </p:sp>
      <p:grpSp>
        <p:nvGrpSpPr>
          <p:cNvPr id="25" name="Google Shape;432;p18">
            <a:extLst>
              <a:ext uri="{FF2B5EF4-FFF2-40B4-BE49-F238E27FC236}">
                <a16:creationId xmlns:a16="http://schemas.microsoft.com/office/drawing/2014/main" id="{1FA45A4A-40D8-7933-E8C2-4E8092EF3130}"/>
              </a:ext>
            </a:extLst>
          </p:cNvPr>
          <p:cNvGrpSpPr/>
          <p:nvPr/>
        </p:nvGrpSpPr>
        <p:grpSpPr>
          <a:xfrm>
            <a:off x="1331774" y="2459537"/>
            <a:ext cx="9398663" cy="1015241"/>
            <a:chOff x="3961063" y="2234725"/>
            <a:chExt cx="4725887" cy="650100"/>
          </a:xfrm>
        </p:grpSpPr>
        <p:sp>
          <p:nvSpPr>
            <p:cNvPr id="23" name="Google Shape;433;p18">
              <a:extLst>
                <a:ext uri="{FF2B5EF4-FFF2-40B4-BE49-F238E27FC236}">
                  <a16:creationId xmlns:a16="http://schemas.microsoft.com/office/drawing/2014/main" id="{3DE077B8-AD41-33E0-962F-0A1719CD5E42}"/>
                </a:ext>
              </a:extLst>
            </p:cNvPr>
            <p:cNvSpPr/>
            <p:nvPr/>
          </p:nvSpPr>
          <p:spPr>
            <a:xfrm>
              <a:off x="5010150" y="2234725"/>
              <a:ext cx="3676800" cy="650100"/>
            </a:xfrm>
            <a:prstGeom prst="roundRect">
              <a:avLst>
                <a:gd name="adj" fmla="val 50000"/>
              </a:avLst>
            </a:prstGeom>
            <a:solidFill>
              <a:schemeClr val="bg2"/>
            </a:solidFill>
            <a:ln>
              <a:noFill/>
            </a:ln>
          </p:spPr>
          <p:txBody>
            <a:bodyPr spcFirstLastPara="1" wrap="square" lIns="121900" tIns="121900" rIns="121900" bIns="121900" anchor="ctr" anchorCtr="0">
              <a:noAutofit/>
            </a:bodyPr>
            <a:lstStyle/>
            <a:p>
              <a:endParaRPr sz="2533"/>
            </a:p>
          </p:txBody>
        </p:sp>
        <p:sp>
          <p:nvSpPr>
            <p:cNvPr id="24" name="Google Shape;434;p18">
              <a:extLst>
                <a:ext uri="{FF2B5EF4-FFF2-40B4-BE49-F238E27FC236}">
                  <a16:creationId xmlns:a16="http://schemas.microsoft.com/office/drawing/2014/main" id="{C8726FA9-0070-2E9A-26C9-AEC445E65E3A}"/>
                </a:ext>
              </a:extLst>
            </p:cNvPr>
            <p:cNvSpPr/>
            <p:nvPr/>
          </p:nvSpPr>
          <p:spPr>
            <a:xfrm>
              <a:off x="3961063" y="2378270"/>
              <a:ext cx="1713595" cy="401031"/>
            </a:xfrm>
            <a:prstGeom prst="roundRect">
              <a:avLst>
                <a:gd name="adj" fmla="val 50000"/>
              </a:avLst>
            </a:prstGeom>
            <a:solidFill>
              <a:schemeClr val="accent2"/>
            </a:solidFill>
            <a:ln>
              <a:noFill/>
            </a:ln>
          </p:spPr>
          <p:txBody>
            <a:bodyPr spcFirstLastPara="1" wrap="square" lIns="121900" tIns="121900" rIns="121900" bIns="121900" anchor="ctr" anchorCtr="0">
              <a:noAutofit/>
            </a:bodyPr>
            <a:lstStyle/>
            <a:p>
              <a:endParaRPr lang="en-US" sz="2500">
                <a:cs typeface="Calibri"/>
              </a:endParaRPr>
            </a:p>
          </p:txBody>
        </p:sp>
      </p:grpSp>
      <p:sp>
        <p:nvSpPr>
          <p:cNvPr id="27" name="Google Shape;437;p18">
            <a:extLst>
              <a:ext uri="{FF2B5EF4-FFF2-40B4-BE49-F238E27FC236}">
                <a16:creationId xmlns:a16="http://schemas.microsoft.com/office/drawing/2014/main" id="{EA50875C-F9FA-71C8-13C9-A72EDD9B05FE}"/>
              </a:ext>
            </a:extLst>
          </p:cNvPr>
          <p:cNvSpPr txBox="1"/>
          <p:nvPr/>
        </p:nvSpPr>
        <p:spPr>
          <a:xfrm>
            <a:off x="1238085" y="2741020"/>
            <a:ext cx="3664178" cy="442400"/>
          </a:xfrm>
          <a:prstGeom prst="rect">
            <a:avLst/>
          </a:prstGeom>
          <a:noFill/>
          <a:ln>
            <a:noFill/>
          </a:ln>
        </p:spPr>
        <p:txBody>
          <a:bodyPr spcFirstLastPara="1" wrap="square" lIns="121900" tIns="121900" rIns="121900" bIns="121900" anchor="ctr" anchorCtr="0">
            <a:noAutofit/>
          </a:bodyPr>
          <a:lstStyle/>
          <a:p>
            <a:pPr algn="ctr"/>
            <a:r>
              <a:rPr lang="en" sz="2000" b="1" dirty="0">
                <a:solidFill>
                  <a:schemeClr val="lt1"/>
                </a:solidFill>
                <a:latin typeface="Fira Sans Extra Condensed"/>
                <a:ea typeface="Fira Sans Extra Condensed"/>
                <a:cs typeface="Fira Sans Extra Condensed"/>
              </a:rPr>
              <a:t>Communication Barrier</a:t>
            </a:r>
          </a:p>
        </p:txBody>
      </p:sp>
      <p:sp>
        <p:nvSpPr>
          <p:cNvPr id="29" name="Google Shape;436;p18">
            <a:extLst>
              <a:ext uri="{FF2B5EF4-FFF2-40B4-BE49-F238E27FC236}">
                <a16:creationId xmlns:a16="http://schemas.microsoft.com/office/drawing/2014/main" id="{75186186-DFFB-99C9-0839-49C489C00EB5}"/>
              </a:ext>
            </a:extLst>
          </p:cNvPr>
          <p:cNvSpPr txBox="1"/>
          <p:nvPr/>
        </p:nvSpPr>
        <p:spPr>
          <a:xfrm>
            <a:off x="5451024" y="2741020"/>
            <a:ext cx="5066148" cy="442400"/>
          </a:xfrm>
          <a:prstGeom prst="rect">
            <a:avLst/>
          </a:prstGeom>
          <a:noFill/>
          <a:ln>
            <a:noFill/>
          </a:ln>
        </p:spPr>
        <p:txBody>
          <a:bodyPr spcFirstLastPara="1" wrap="square" lIns="121900" tIns="121900" rIns="121900" bIns="121900" anchor="ctr" anchorCtr="0">
            <a:noAutofit/>
          </a:bodyPr>
          <a:lstStyle/>
          <a:p>
            <a:r>
              <a:rPr lang="en-US" sz="2000">
                <a:ea typeface="+mn-lt"/>
                <a:cs typeface="+mn-lt"/>
                <a:sym typeface="Roboto"/>
              </a:rPr>
              <a:t>Speech and hearing-impaired people use hand signs to communicate, hence normal people face problems in recognizing their language</a:t>
            </a:r>
            <a:endParaRPr lang="en-US" sz="2000">
              <a:cs typeface="Calibri"/>
            </a:endParaRPr>
          </a:p>
        </p:txBody>
      </p:sp>
      <p:grpSp>
        <p:nvGrpSpPr>
          <p:cNvPr id="33" name="Google Shape;426;p18">
            <a:extLst>
              <a:ext uri="{FF2B5EF4-FFF2-40B4-BE49-F238E27FC236}">
                <a16:creationId xmlns:a16="http://schemas.microsoft.com/office/drawing/2014/main" id="{58B41F8B-AEDD-E41C-EE70-5F691032C130}"/>
              </a:ext>
            </a:extLst>
          </p:cNvPr>
          <p:cNvGrpSpPr/>
          <p:nvPr/>
        </p:nvGrpSpPr>
        <p:grpSpPr>
          <a:xfrm>
            <a:off x="1371358" y="3846550"/>
            <a:ext cx="9359079" cy="1331917"/>
            <a:chOff x="4173466" y="3237875"/>
            <a:chExt cx="4513484" cy="1043470"/>
          </a:xfrm>
        </p:grpSpPr>
        <p:sp>
          <p:nvSpPr>
            <p:cNvPr id="31" name="Google Shape;427;p18">
              <a:extLst>
                <a:ext uri="{FF2B5EF4-FFF2-40B4-BE49-F238E27FC236}">
                  <a16:creationId xmlns:a16="http://schemas.microsoft.com/office/drawing/2014/main" id="{F9FD285A-35AF-88A9-032F-FD866535B9C1}"/>
                </a:ext>
              </a:extLst>
            </p:cNvPr>
            <p:cNvSpPr/>
            <p:nvPr/>
          </p:nvSpPr>
          <p:spPr>
            <a:xfrm>
              <a:off x="5010150" y="3237875"/>
              <a:ext cx="3676800" cy="1043470"/>
            </a:xfrm>
            <a:prstGeom prst="roundRect">
              <a:avLst>
                <a:gd name="adj" fmla="val 50000"/>
              </a:avLst>
            </a:prstGeom>
            <a:solidFill>
              <a:srgbClr val="8027EA">
                <a:alpha val="12549"/>
              </a:srgbClr>
            </a:solidFill>
            <a:ln>
              <a:noFill/>
            </a:ln>
          </p:spPr>
          <p:txBody>
            <a:bodyPr spcFirstLastPara="1" wrap="square" lIns="121900" tIns="121900" rIns="121900" bIns="121900" anchor="ctr" anchorCtr="0">
              <a:noAutofit/>
            </a:bodyPr>
            <a:lstStyle/>
            <a:p>
              <a:endParaRPr sz="2533"/>
            </a:p>
          </p:txBody>
        </p:sp>
        <p:sp>
          <p:nvSpPr>
            <p:cNvPr id="32" name="Google Shape;428;p18">
              <a:extLst>
                <a:ext uri="{FF2B5EF4-FFF2-40B4-BE49-F238E27FC236}">
                  <a16:creationId xmlns:a16="http://schemas.microsoft.com/office/drawing/2014/main" id="{7AE18B33-A526-E5E7-984A-21F2C72F88A9}"/>
                </a:ext>
              </a:extLst>
            </p:cNvPr>
            <p:cNvSpPr/>
            <p:nvPr/>
          </p:nvSpPr>
          <p:spPr>
            <a:xfrm>
              <a:off x="4173466" y="3532302"/>
              <a:ext cx="1823247" cy="464400"/>
            </a:xfrm>
            <a:prstGeom prst="roundRect">
              <a:avLst>
                <a:gd name="adj" fmla="val 50000"/>
              </a:avLst>
            </a:prstGeom>
            <a:solidFill>
              <a:schemeClr val="accent4">
                <a:lumMod val="60000"/>
                <a:lumOff val="40000"/>
              </a:schemeClr>
            </a:solidFill>
            <a:ln>
              <a:noFill/>
            </a:ln>
          </p:spPr>
          <p:txBody>
            <a:bodyPr spcFirstLastPara="1" wrap="square" lIns="121900" tIns="121900" rIns="121900" bIns="121900" anchor="ctr" anchorCtr="0">
              <a:noAutofit/>
            </a:bodyPr>
            <a:lstStyle/>
            <a:p>
              <a:endParaRPr sz="2533"/>
            </a:p>
          </p:txBody>
        </p:sp>
      </p:grpSp>
      <p:grpSp>
        <p:nvGrpSpPr>
          <p:cNvPr id="37" name="Google Shape;429;p18">
            <a:extLst>
              <a:ext uri="{FF2B5EF4-FFF2-40B4-BE49-F238E27FC236}">
                <a16:creationId xmlns:a16="http://schemas.microsoft.com/office/drawing/2014/main" id="{A7336BA2-14E4-83DC-745A-467AA5498B49}"/>
              </a:ext>
            </a:extLst>
          </p:cNvPr>
          <p:cNvGrpSpPr/>
          <p:nvPr/>
        </p:nvGrpSpPr>
        <p:grpSpPr>
          <a:xfrm>
            <a:off x="961808" y="4141950"/>
            <a:ext cx="10918827" cy="774721"/>
            <a:chOff x="4088012" y="2985986"/>
            <a:chExt cx="5082668" cy="799670"/>
          </a:xfrm>
        </p:grpSpPr>
        <p:sp>
          <p:nvSpPr>
            <p:cNvPr id="35" name="Google Shape;430;p18">
              <a:extLst>
                <a:ext uri="{FF2B5EF4-FFF2-40B4-BE49-F238E27FC236}">
                  <a16:creationId xmlns:a16="http://schemas.microsoft.com/office/drawing/2014/main" id="{17FF5DC4-4F98-13F8-581B-FD9F97877AFA}"/>
                </a:ext>
              </a:extLst>
            </p:cNvPr>
            <p:cNvSpPr txBox="1"/>
            <p:nvPr/>
          </p:nvSpPr>
          <p:spPr>
            <a:xfrm>
              <a:off x="6176124" y="3195191"/>
              <a:ext cx="2994556" cy="331800"/>
            </a:xfrm>
            <a:prstGeom prst="rect">
              <a:avLst/>
            </a:prstGeom>
            <a:noFill/>
            <a:ln>
              <a:noFill/>
            </a:ln>
          </p:spPr>
          <p:txBody>
            <a:bodyPr spcFirstLastPara="1" wrap="square" lIns="121900" tIns="121900" rIns="121900" bIns="121900" anchor="ctr" anchorCtr="0">
              <a:noAutofit/>
            </a:bodyPr>
            <a:lstStyle/>
            <a:p>
              <a:r>
                <a:rPr lang="en" sz="2000">
                  <a:ea typeface="+mn-lt"/>
                  <a:cs typeface="+mn-lt"/>
                </a:rPr>
                <a:t>Recognize 45 Word-level ASL Gestures </a:t>
              </a:r>
            </a:p>
            <a:p>
              <a:r>
                <a:rPr lang="en" sz="2000">
                  <a:ea typeface="+mn-lt"/>
                  <a:cs typeface="+mn-lt"/>
                </a:rPr>
                <a:t>Video Stream inputs using OpenCV</a:t>
              </a:r>
            </a:p>
            <a:p>
              <a:r>
                <a:rPr lang="en" sz="2000">
                  <a:cs typeface="Calibri"/>
                </a:rPr>
                <a:t>Keypoints Extraction with Media Pipe</a:t>
              </a:r>
            </a:p>
            <a:p>
              <a:r>
                <a:rPr lang="en" sz="2000">
                  <a:cs typeface="Calibri"/>
                </a:rPr>
                <a:t>Enable recognition using ML on Real-time</a:t>
              </a:r>
              <a:endParaRPr lang="en"/>
            </a:p>
          </p:txBody>
        </p:sp>
        <p:sp>
          <p:nvSpPr>
            <p:cNvPr id="36" name="Google Shape;431;p18">
              <a:extLst>
                <a:ext uri="{FF2B5EF4-FFF2-40B4-BE49-F238E27FC236}">
                  <a16:creationId xmlns:a16="http://schemas.microsoft.com/office/drawing/2014/main" id="{B0029359-6157-20DE-137D-0D40954AECD1}"/>
                </a:ext>
              </a:extLst>
            </p:cNvPr>
            <p:cNvSpPr txBox="1"/>
            <p:nvPr/>
          </p:nvSpPr>
          <p:spPr>
            <a:xfrm>
              <a:off x="4088012" y="2985986"/>
              <a:ext cx="2141166" cy="799670"/>
            </a:xfrm>
            <a:prstGeom prst="rect">
              <a:avLst/>
            </a:prstGeom>
            <a:noFill/>
            <a:ln>
              <a:noFill/>
            </a:ln>
          </p:spPr>
          <p:txBody>
            <a:bodyPr spcFirstLastPara="1" wrap="square" lIns="121900" tIns="121900" rIns="121900" bIns="121900" anchor="ctr" anchorCtr="0">
              <a:noAutofit/>
            </a:bodyPr>
            <a:lstStyle/>
            <a:p>
              <a:pPr algn="ctr"/>
              <a:r>
                <a:rPr lang="en" sz="2000" b="1" dirty="0">
                  <a:solidFill>
                    <a:schemeClr val="lt1"/>
                  </a:solidFill>
                  <a:latin typeface="Fira Sans Extra Condensed"/>
                  <a:ea typeface="Fira Sans Extra Condensed"/>
                  <a:cs typeface="Fira Sans Extra Condensed"/>
                  <a:sym typeface="Fira Sans Extra Condensed"/>
                </a:rPr>
                <a:t>Gesture Recognition System</a:t>
              </a:r>
              <a:endParaRPr sz="2000" b="1" dirty="0">
                <a:solidFill>
                  <a:schemeClr val="lt1"/>
                </a:solidFill>
                <a:latin typeface="Fira Sans Extra Condensed"/>
                <a:ea typeface="Fira Sans Extra Condensed"/>
                <a:cs typeface="Fira Sans Extra Condensed"/>
                <a:sym typeface="Fira Sans Extra Condensed"/>
              </a:endParaRPr>
            </a:p>
          </p:txBody>
        </p:sp>
      </p:grpSp>
      <p:sp>
        <p:nvSpPr>
          <p:cNvPr id="43" name="Google Shape;430;p18">
            <a:extLst>
              <a:ext uri="{FF2B5EF4-FFF2-40B4-BE49-F238E27FC236}">
                <a16:creationId xmlns:a16="http://schemas.microsoft.com/office/drawing/2014/main" id="{17AD791D-4909-D077-03C7-116F570C75A6}"/>
              </a:ext>
            </a:extLst>
          </p:cNvPr>
          <p:cNvSpPr txBox="1"/>
          <p:nvPr/>
        </p:nvSpPr>
        <p:spPr>
          <a:xfrm>
            <a:off x="5397928" y="5919219"/>
            <a:ext cx="5445813" cy="442400"/>
          </a:xfrm>
          <a:prstGeom prst="rect">
            <a:avLst/>
          </a:prstGeom>
          <a:noFill/>
          <a:ln>
            <a:noFill/>
          </a:ln>
        </p:spPr>
        <p:txBody>
          <a:bodyPr spcFirstLastPara="1" wrap="square" lIns="121900" tIns="121900" rIns="121900" bIns="121900" anchor="ctr" anchorCtr="0">
            <a:noAutofit/>
          </a:bodyPr>
          <a:lstStyle/>
          <a:p>
            <a:r>
              <a:rPr lang="en" sz="2000">
                <a:solidFill>
                  <a:srgbClr val="000000"/>
                </a:solidFill>
                <a:ea typeface="+mn-lt"/>
                <a:cs typeface="+mn-lt"/>
              </a:rPr>
              <a:t>Improving accessibility and inclusiveness</a:t>
            </a:r>
            <a:endParaRPr lang="en-US" sz="2000">
              <a:solidFill>
                <a:srgbClr val="000000"/>
              </a:solidFill>
              <a:ea typeface="+mn-lt"/>
              <a:cs typeface="+mn-lt"/>
            </a:endParaRPr>
          </a:p>
          <a:p>
            <a:r>
              <a:rPr lang="en" sz="2000">
                <a:ea typeface="+mn-lt"/>
                <a:cs typeface="+mn-lt"/>
              </a:rPr>
              <a:t>Automatic Generation of text translations </a:t>
            </a:r>
            <a:endParaRPr lang="en"/>
          </a:p>
          <a:p>
            <a:r>
              <a:rPr lang="en" sz="2000">
                <a:solidFill>
                  <a:srgbClr val="000000"/>
                </a:solidFill>
                <a:ea typeface="+mn-lt"/>
                <a:cs typeface="+mn-lt"/>
              </a:rPr>
              <a:t>Facilitating seamless interaction</a:t>
            </a:r>
            <a:endParaRPr lang="en"/>
          </a:p>
          <a:p>
            <a:endParaRPr lang="en" sz="2000">
              <a:cs typeface="Calibri"/>
            </a:endParaRPr>
          </a:p>
        </p:txBody>
      </p:sp>
      <p:grpSp>
        <p:nvGrpSpPr>
          <p:cNvPr id="41" name="Google Shape;426;p18">
            <a:extLst>
              <a:ext uri="{FF2B5EF4-FFF2-40B4-BE49-F238E27FC236}">
                <a16:creationId xmlns:a16="http://schemas.microsoft.com/office/drawing/2014/main" id="{22AE6569-41E0-546B-5AB8-502348063E87}"/>
              </a:ext>
            </a:extLst>
          </p:cNvPr>
          <p:cNvGrpSpPr/>
          <p:nvPr/>
        </p:nvGrpSpPr>
        <p:grpSpPr>
          <a:xfrm>
            <a:off x="1292186" y="5509094"/>
            <a:ext cx="9428352" cy="1005346"/>
            <a:chOff x="3966018" y="3205878"/>
            <a:chExt cx="4720932" cy="650100"/>
          </a:xfrm>
        </p:grpSpPr>
        <p:sp>
          <p:nvSpPr>
            <p:cNvPr id="39" name="Google Shape;427;p18">
              <a:extLst>
                <a:ext uri="{FF2B5EF4-FFF2-40B4-BE49-F238E27FC236}">
                  <a16:creationId xmlns:a16="http://schemas.microsoft.com/office/drawing/2014/main" id="{8271094B-F86E-0021-42EE-028CEC2B9428}"/>
                </a:ext>
              </a:extLst>
            </p:cNvPr>
            <p:cNvSpPr/>
            <p:nvPr/>
          </p:nvSpPr>
          <p:spPr>
            <a:xfrm>
              <a:off x="5010150" y="3205878"/>
              <a:ext cx="3676800" cy="650100"/>
            </a:xfrm>
            <a:prstGeom prst="roundRect">
              <a:avLst>
                <a:gd name="adj" fmla="val 50000"/>
              </a:avLst>
            </a:prstGeom>
            <a:solidFill>
              <a:srgbClr val="8027EA">
                <a:alpha val="12549"/>
              </a:srgbClr>
            </a:solidFill>
            <a:ln>
              <a:noFill/>
            </a:ln>
          </p:spPr>
          <p:txBody>
            <a:bodyPr spcFirstLastPara="1" wrap="square" lIns="121900" tIns="121900" rIns="121900" bIns="121900" anchor="ctr" anchorCtr="0">
              <a:noAutofit/>
            </a:bodyPr>
            <a:lstStyle/>
            <a:p>
              <a:endParaRPr sz="2533"/>
            </a:p>
          </p:txBody>
        </p:sp>
        <p:sp>
          <p:nvSpPr>
            <p:cNvPr id="40" name="Google Shape;428;p18">
              <a:extLst>
                <a:ext uri="{FF2B5EF4-FFF2-40B4-BE49-F238E27FC236}">
                  <a16:creationId xmlns:a16="http://schemas.microsoft.com/office/drawing/2014/main" id="{72AAAD18-C5EA-8E07-D481-C185BFDFD658}"/>
                </a:ext>
              </a:extLst>
            </p:cNvPr>
            <p:cNvSpPr/>
            <p:nvPr/>
          </p:nvSpPr>
          <p:spPr>
            <a:xfrm>
              <a:off x="3966018" y="3330725"/>
              <a:ext cx="1780536" cy="341129"/>
            </a:xfrm>
            <a:prstGeom prst="roundRect">
              <a:avLst>
                <a:gd name="adj" fmla="val 50000"/>
              </a:avLst>
            </a:prstGeom>
            <a:solidFill>
              <a:schemeClr val="accent6"/>
            </a:solidFill>
            <a:ln>
              <a:noFill/>
            </a:ln>
          </p:spPr>
          <p:txBody>
            <a:bodyPr spcFirstLastPara="1" wrap="square" lIns="121900" tIns="121900" rIns="121900" bIns="121900" anchor="ctr" anchorCtr="0">
              <a:noAutofit/>
            </a:bodyPr>
            <a:lstStyle/>
            <a:p>
              <a:endParaRPr lang="en-US" sz="2500">
                <a:cs typeface="Calibri"/>
              </a:endParaRPr>
            </a:p>
          </p:txBody>
        </p:sp>
      </p:grpSp>
      <p:sp>
        <p:nvSpPr>
          <p:cNvPr id="8" name="Google Shape;437;p18">
            <a:extLst>
              <a:ext uri="{FF2B5EF4-FFF2-40B4-BE49-F238E27FC236}">
                <a16:creationId xmlns:a16="http://schemas.microsoft.com/office/drawing/2014/main" id="{D17DF0DA-71EA-AA8A-9D09-2DA2D63B2D89}"/>
              </a:ext>
            </a:extLst>
          </p:cNvPr>
          <p:cNvSpPr txBox="1"/>
          <p:nvPr/>
        </p:nvSpPr>
        <p:spPr>
          <a:xfrm>
            <a:off x="1535813" y="5742759"/>
            <a:ext cx="2999854" cy="442400"/>
          </a:xfrm>
          <a:prstGeom prst="rect">
            <a:avLst/>
          </a:prstGeom>
          <a:noFill/>
          <a:ln>
            <a:noFill/>
          </a:ln>
        </p:spPr>
        <p:txBody>
          <a:bodyPr spcFirstLastPara="1" wrap="square" lIns="121900" tIns="121900" rIns="121900" bIns="121900" anchor="ctr" anchorCtr="0">
            <a:noAutofit/>
          </a:bodyPr>
          <a:lstStyle/>
          <a:p>
            <a:pPr algn="ctr"/>
            <a:r>
              <a:rPr lang="en" sz="2000" b="1" dirty="0">
                <a:solidFill>
                  <a:schemeClr val="lt1"/>
                </a:solidFill>
                <a:latin typeface="Fira Sans Extra Condensed"/>
                <a:ea typeface="Fira Sans Extra Condensed"/>
                <a:cs typeface="Fira Sans Extra Condensed"/>
              </a:rPr>
              <a:t>Benefits of SLGR</a:t>
            </a:r>
          </a:p>
        </p:txBody>
      </p:sp>
      <p:sp>
        <p:nvSpPr>
          <p:cNvPr id="5" name="Slide Number Placeholder 2">
            <a:extLst>
              <a:ext uri="{FF2B5EF4-FFF2-40B4-BE49-F238E27FC236}">
                <a16:creationId xmlns:a16="http://schemas.microsoft.com/office/drawing/2014/main" id="{9AE08832-8C18-B24B-A2E6-19F4DCFB581E}"/>
              </a:ext>
            </a:extLst>
          </p:cNvPr>
          <p:cNvSpPr txBox="1">
            <a:spLocks/>
          </p:cNvSpPr>
          <p:nvPr/>
        </p:nvSpPr>
        <p:spPr>
          <a:xfrm>
            <a:off x="11658600" y="6435519"/>
            <a:ext cx="2743200" cy="266164"/>
          </a:xfrm>
          <a:prstGeom prst="rect">
            <a:avLst/>
          </a:prstGeom>
        </p:spPr>
        <p:txBody>
          <a:bodyPr/>
          <a:lstStyle>
            <a:defPPr>
              <a:defRPr lang="ar-BH"/>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4890245-0C72-48F7-8DB1-DCE3922DE6C5}" type="slidenum">
              <a:rPr lang="ar-BH" sz="1400" smtClean="0"/>
              <a:pPr/>
              <a:t>4</a:t>
            </a:fld>
            <a:endParaRPr lang="ar-BH" sz="1400"/>
          </a:p>
        </p:txBody>
      </p:sp>
    </p:spTree>
    <p:extLst>
      <p:ext uri="{BB962C8B-B14F-4D97-AF65-F5344CB8AC3E}">
        <p14:creationId xmlns:p14="http://schemas.microsoft.com/office/powerpoint/2010/main" val="26157918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920"/>
        <p:cNvGrpSpPr/>
        <p:nvPr/>
      </p:nvGrpSpPr>
      <p:grpSpPr>
        <a:xfrm>
          <a:off x="0" y="0"/>
          <a:ext cx="0" cy="0"/>
          <a:chOff x="0" y="0"/>
          <a:chExt cx="0" cy="0"/>
        </a:xfrm>
      </p:grpSpPr>
      <p:sp>
        <p:nvSpPr>
          <p:cNvPr id="3" name="Google Shape;2273;p44">
            <a:extLst>
              <a:ext uri="{FF2B5EF4-FFF2-40B4-BE49-F238E27FC236}">
                <a16:creationId xmlns:a16="http://schemas.microsoft.com/office/drawing/2014/main" id="{17DE628F-DEB3-C84A-2317-48EEE77C81F5}"/>
              </a:ext>
            </a:extLst>
          </p:cNvPr>
          <p:cNvSpPr/>
          <p:nvPr/>
        </p:nvSpPr>
        <p:spPr>
          <a:xfrm>
            <a:off x="2151508" y="266016"/>
            <a:ext cx="7897593" cy="937630"/>
          </a:xfrm>
          <a:prstGeom prst="roundRect">
            <a:avLst>
              <a:gd name="adj" fmla="val 50000"/>
            </a:avLst>
          </a:prstGeom>
          <a:solidFill>
            <a:schemeClr val="accent2">
              <a:lumMod val="20000"/>
              <a:lumOff val="8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970" name="Google Shape;1970;p38"/>
          <p:cNvSpPr/>
          <p:nvPr/>
        </p:nvSpPr>
        <p:spPr>
          <a:xfrm>
            <a:off x="619496" y="1407220"/>
            <a:ext cx="864905" cy="794799"/>
          </a:xfrm>
          <a:prstGeom prst="ellipse">
            <a:avLst/>
          </a:prstGeom>
          <a:solidFill>
            <a:schemeClr val="accent1"/>
          </a:solidFill>
          <a:ln>
            <a:noFill/>
          </a:ln>
        </p:spPr>
        <p:txBody>
          <a:bodyPr spcFirstLastPara="1" wrap="square" lIns="121900" tIns="121900" rIns="121900" bIns="121900" anchor="ctr" anchorCtr="0">
            <a:noAutofit/>
          </a:bodyPr>
          <a:lstStyle/>
          <a:p>
            <a:pPr algn="ctr"/>
            <a:r>
              <a:rPr lang="en" sz="2400" b="1">
                <a:solidFill>
                  <a:schemeClr val="lt1"/>
                </a:solidFill>
                <a:latin typeface="Fira Sans Extra Condensed"/>
                <a:ea typeface="Fira Sans Extra Condensed"/>
                <a:cs typeface="Fira Sans Extra Condensed"/>
                <a:sym typeface="Fira Sans Extra Condensed"/>
              </a:rPr>
              <a:t>01</a:t>
            </a:r>
            <a:endParaRPr sz="2400">
              <a:solidFill>
                <a:schemeClr val="lt1"/>
              </a:solidFill>
            </a:endParaRPr>
          </a:p>
        </p:txBody>
      </p:sp>
      <p:sp>
        <p:nvSpPr>
          <p:cNvPr id="1972" name="Google Shape;1972;p38"/>
          <p:cNvSpPr txBox="1"/>
          <p:nvPr/>
        </p:nvSpPr>
        <p:spPr>
          <a:xfrm>
            <a:off x="1668056" y="1408392"/>
            <a:ext cx="4366591" cy="884137"/>
          </a:xfrm>
          <a:prstGeom prst="rect">
            <a:avLst/>
          </a:prstGeom>
          <a:noFill/>
          <a:ln>
            <a:noFill/>
          </a:ln>
        </p:spPr>
        <p:txBody>
          <a:bodyPr spcFirstLastPara="1" wrap="square" lIns="121900" tIns="121900" rIns="121900" bIns="121900" anchor="ctr" anchorCtr="0">
            <a:noAutofit/>
          </a:bodyPr>
          <a:lstStyle/>
          <a:p>
            <a:r>
              <a:rPr lang="en" sz="2000" b="1" dirty="0">
                <a:latin typeface="Fira Sans Extra Condensed"/>
                <a:cs typeface="Times New Roman"/>
                <a:sym typeface="Fira Sans Extra Condensed"/>
              </a:rPr>
              <a:t>Develop real-time Sign Language Action Gesture Detection using Computer Vision techniques.</a:t>
            </a:r>
            <a:endParaRPr lang="en-US" sz="2000" dirty="0"/>
          </a:p>
        </p:txBody>
      </p:sp>
      <p:sp>
        <p:nvSpPr>
          <p:cNvPr id="1976" name="Google Shape;1976;p38"/>
          <p:cNvSpPr txBox="1"/>
          <p:nvPr/>
        </p:nvSpPr>
        <p:spPr>
          <a:xfrm>
            <a:off x="1670260" y="2932391"/>
            <a:ext cx="4697895" cy="895181"/>
          </a:xfrm>
          <a:prstGeom prst="rect">
            <a:avLst/>
          </a:prstGeom>
          <a:noFill/>
          <a:ln>
            <a:noFill/>
          </a:ln>
        </p:spPr>
        <p:txBody>
          <a:bodyPr spcFirstLastPara="1" wrap="square" lIns="121900" tIns="121900" rIns="121900" bIns="121900" anchor="ctr" anchorCtr="0">
            <a:noAutofit/>
          </a:bodyPr>
          <a:lstStyle/>
          <a:p>
            <a:r>
              <a:rPr lang="en" sz="2000" b="1" dirty="0">
                <a:latin typeface="Fira Sans Extra Condensed"/>
                <a:cs typeface="Times New Roman"/>
                <a:sym typeface="Fira Sans Extra Condensed"/>
              </a:rPr>
              <a:t>Investigate and develop Machine Learning (ML) models SVM-LSTM-CNN and evaluate feature extraction</a:t>
            </a:r>
            <a:r>
              <a:rPr lang="en" sz="2400" b="1" dirty="0">
                <a:latin typeface="Fira Sans Extra Condensed"/>
                <a:cs typeface="Times New Roman"/>
                <a:sym typeface="Fira Sans Extra Condensed"/>
              </a:rPr>
              <a:t>.</a:t>
            </a:r>
            <a:endParaRPr lang="en-US" dirty="0">
              <a:cs typeface="Arial"/>
            </a:endParaRPr>
          </a:p>
        </p:txBody>
      </p:sp>
      <p:sp>
        <p:nvSpPr>
          <p:cNvPr id="1978" name="Google Shape;1978;p38"/>
          <p:cNvSpPr/>
          <p:nvPr/>
        </p:nvSpPr>
        <p:spPr>
          <a:xfrm>
            <a:off x="619496" y="2920177"/>
            <a:ext cx="863026" cy="794800"/>
          </a:xfrm>
          <a:prstGeom prst="ellipse">
            <a:avLst/>
          </a:prstGeom>
          <a:solidFill>
            <a:schemeClr val="accent4"/>
          </a:solidFill>
          <a:ln>
            <a:noFill/>
          </a:ln>
        </p:spPr>
        <p:txBody>
          <a:bodyPr spcFirstLastPara="1" wrap="square" lIns="121900" tIns="121900" rIns="121900" bIns="121900" anchor="ctr" anchorCtr="0">
            <a:noAutofit/>
          </a:bodyPr>
          <a:lstStyle/>
          <a:p>
            <a:pPr algn="ctr"/>
            <a:r>
              <a:rPr lang="en" sz="2400" b="1">
                <a:solidFill>
                  <a:schemeClr val="lt1"/>
                </a:solidFill>
                <a:latin typeface="Fira Sans Extra Condensed"/>
                <a:ea typeface="Fira Sans Extra Condensed"/>
                <a:cs typeface="Fira Sans Extra Condensed"/>
                <a:sym typeface="Fira Sans Extra Condensed"/>
              </a:rPr>
              <a:t>02</a:t>
            </a:r>
            <a:endParaRPr sz="2400">
              <a:solidFill>
                <a:schemeClr val="lt1"/>
              </a:solidFill>
            </a:endParaRPr>
          </a:p>
        </p:txBody>
      </p:sp>
      <p:sp>
        <p:nvSpPr>
          <p:cNvPr id="1981" name="Google Shape;1981;p38"/>
          <p:cNvSpPr txBox="1"/>
          <p:nvPr/>
        </p:nvSpPr>
        <p:spPr>
          <a:xfrm>
            <a:off x="1668053" y="4345184"/>
            <a:ext cx="4068417" cy="630139"/>
          </a:xfrm>
          <a:prstGeom prst="rect">
            <a:avLst/>
          </a:prstGeom>
          <a:noFill/>
          <a:ln>
            <a:noFill/>
          </a:ln>
        </p:spPr>
        <p:txBody>
          <a:bodyPr spcFirstLastPara="1" wrap="square" lIns="121900" tIns="121900" rIns="121900" bIns="121900" anchor="ctr" anchorCtr="0">
            <a:noAutofit/>
          </a:bodyPr>
          <a:lstStyle/>
          <a:p>
            <a:r>
              <a:rPr lang="en" sz="2000" b="1" dirty="0">
                <a:latin typeface="Fira Sans Extra Condensed"/>
                <a:sym typeface="Fira Sans Extra Condensed"/>
              </a:rPr>
              <a:t>Enhance precision and dependability.</a:t>
            </a:r>
            <a:endParaRPr lang="en-US" sz="2000" dirty="0"/>
          </a:p>
        </p:txBody>
      </p:sp>
      <p:sp>
        <p:nvSpPr>
          <p:cNvPr id="1983" name="Google Shape;1983;p38"/>
          <p:cNvSpPr/>
          <p:nvPr/>
        </p:nvSpPr>
        <p:spPr>
          <a:xfrm>
            <a:off x="619496" y="4251003"/>
            <a:ext cx="864901" cy="794800"/>
          </a:xfrm>
          <a:prstGeom prst="ellipse">
            <a:avLst/>
          </a:prstGeom>
          <a:solidFill>
            <a:schemeClr val="accent5"/>
          </a:solidFill>
          <a:ln>
            <a:noFill/>
          </a:ln>
        </p:spPr>
        <p:txBody>
          <a:bodyPr spcFirstLastPara="1" wrap="square" lIns="121900" tIns="121900" rIns="121900" bIns="121900" anchor="ctr" anchorCtr="0">
            <a:noAutofit/>
          </a:bodyPr>
          <a:lstStyle/>
          <a:p>
            <a:pPr algn="ctr"/>
            <a:r>
              <a:rPr lang="en" sz="2400" b="1">
                <a:solidFill>
                  <a:schemeClr val="lt1"/>
                </a:solidFill>
                <a:latin typeface="Fira Sans Extra Condensed"/>
                <a:ea typeface="Fira Sans Extra Condensed"/>
                <a:cs typeface="Fira Sans Extra Condensed"/>
                <a:sym typeface="Fira Sans Extra Condensed"/>
              </a:rPr>
              <a:t>03</a:t>
            </a:r>
            <a:endParaRPr sz="2400">
              <a:solidFill>
                <a:schemeClr val="lt1"/>
              </a:solidFill>
            </a:endParaRPr>
          </a:p>
        </p:txBody>
      </p:sp>
      <p:sp>
        <p:nvSpPr>
          <p:cNvPr id="1986" name="Google Shape;1986;p38"/>
          <p:cNvSpPr txBox="1"/>
          <p:nvPr/>
        </p:nvSpPr>
        <p:spPr>
          <a:xfrm>
            <a:off x="7155084" y="1442902"/>
            <a:ext cx="4488066" cy="1005617"/>
          </a:xfrm>
          <a:prstGeom prst="rect">
            <a:avLst/>
          </a:prstGeom>
          <a:noFill/>
          <a:ln>
            <a:noFill/>
          </a:ln>
        </p:spPr>
        <p:txBody>
          <a:bodyPr spcFirstLastPara="1" wrap="square" lIns="121900" tIns="121900" rIns="121900" bIns="121900" anchor="ctr" anchorCtr="0">
            <a:noAutofit/>
          </a:bodyPr>
          <a:lstStyle/>
          <a:p>
            <a:r>
              <a:rPr lang="en" sz="2000" b="1" dirty="0">
                <a:latin typeface="Fira Sans Extra Condensed"/>
                <a:sym typeface="Fira Sans Extra Condensed"/>
              </a:rPr>
              <a:t>Train models using TensorFlow with video streams on various numbers of sequences, frames, and words.</a:t>
            </a:r>
            <a:endParaRPr lang="en-US" sz="2000" dirty="0"/>
          </a:p>
        </p:txBody>
      </p:sp>
      <p:sp>
        <p:nvSpPr>
          <p:cNvPr id="1988" name="Google Shape;1988;p38"/>
          <p:cNvSpPr/>
          <p:nvPr/>
        </p:nvSpPr>
        <p:spPr>
          <a:xfrm>
            <a:off x="6187671" y="1435431"/>
            <a:ext cx="894264" cy="794800"/>
          </a:xfrm>
          <a:prstGeom prst="ellipse">
            <a:avLst/>
          </a:prstGeom>
          <a:solidFill>
            <a:schemeClr val="accent3"/>
          </a:solidFill>
          <a:ln>
            <a:noFill/>
          </a:ln>
        </p:spPr>
        <p:txBody>
          <a:bodyPr spcFirstLastPara="1" wrap="square" lIns="121900" tIns="121900" rIns="121900" bIns="121900" anchor="ctr" anchorCtr="0">
            <a:noAutofit/>
          </a:bodyPr>
          <a:lstStyle/>
          <a:p>
            <a:pPr algn="ctr"/>
            <a:r>
              <a:rPr lang="en" sz="2400" b="1" dirty="0">
                <a:solidFill>
                  <a:schemeClr val="lt1"/>
                </a:solidFill>
                <a:latin typeface="Fira Sans Extra Condensed"/>
                <a:ea typeface="Fira Sans Extra Condensed"/>
                <a:cs typeface="Fira Sans Extra Condensed"/>
                <a:sym typeface="Fira Sans Extra Condensed"/>
              </a:rPr>
              <a:t>05</a:t>
            </a:r>
            <a:endParaRPr sz="2400" dirty="0">
              <a:solidFill>
                <a:schemeClr val="lt1"/>
              </a:solidFill>
            </a:endParaRPr>
          </a:p>
        </p:txBody>
      </p:sp>
      <p:sp>
        <p:nvSpPr>
          <p:cNvPr id="1993" name="Google Shape;1993;p38"/>
          <p:cNvSpPr/>
          <p:nvPr/>
        </p:nvSpPr>
        <p:spPr>
          <a:xfrm>
            <a:off x="619496" y="5650396"/>
            <a:ext cx="863028" cy="794800"/>
          </a:xfrm>
          <a:prstGeom prst="ellipse">
            <a:avLst/>
          </a:prstGeom>
          <a:solidFill>
            <a:schemeClr val="accent6"/>
          </a:solidFill>
          <a:ln>
            <a:noFill/>
          </a:ln>
        </p:spPr>
        <p:txBody>
          <a:bodyPr spcFirstLastPara="1" wrap="square" lIns="121900" tIns="121900" rIns="121900" bIns="121900" anchor="ctr" anchorCtr="0">
            <a:noAutofit/>
          </a:bodyPr>
          <a:lstStyle/>
          <a:p>
            <a:pPr algn="ctr"/>
            <a:r>
              <a:rPr lang="en" sz="2400" b="1">
                <a:solidFill>
                  <a:schemeClr val="lt1"/>
                </a:solidFill>
                <a:latin typeface="Fira Sans Extra Condensed"/>
                <a:ea typeface="Fira Sans Extra Condensed"/>
                <a:cs typeface="Fira Sans Extra Condensed"/>
                <a:sym typeface="Fira Sans Extra Condensed"/>
              </a:rPr>
              <a:t>04</a:t>
            </a:r>
            <a:endParaRPr sz="2400">
              <a:solidFill>
                <a:schemeClr val="lt1"/>
              </a:solidFill>
            </a:endParaRPr>
          </a:p>
        </p:txBody>
      </p:sp>
      <p:sp>
        <p:nvSpPr>
          <p:cNvPr id="1996" name="Google Shape;1996;p38"/>
          <p:cNvSpPr txBox="1"/>
          <p:nvPr/>
        </p:nvSpPr>
        <p:spPr>
          <a:xfrm>
            <a:off x="1670263" y="5433072"/>
            <a:ext cx="4513325" cy="1016661"/>
          </a:xfrm>
          <a:prstGeom prst="rect">
            <a:avLst/>
          </a:prstGeom>
          <a:noFill/>
          <a:ln>
            <a:noFill/>
          </a:ln>
        </p:spPr>
        <p:txBody>
          <a:bodyPr spcFirstLastPara="1" wrap="square" lIns="121900" tIns="121900" rIns="121900" bIns="121900" anchor="ctr" anchorCtr="0">
            <a:noAutofit/>
          </a:bodyPr>
          <a:lstStyle/>
          <a:p>
            <a:r>
              <a:rPr lang="en" sz="2000" b="1" dirty="0">
                <a:latin typeface="Fira Sans Extra Condensed"/>
                <a:sym typeface="Fira Sans Extra Condensed"/>
              </a:rPr>
              <a:t>Optimize the model performance </a:t>
            </a:r>
            <a:r>
              <a:rPr lang="en" sz="2000" b="1" dirty="0" smtClean="0">
                <a:latin typeface="Fira Sans Extra Condensed"/>
                <a:sym typeface="Fira Sans Extra Condensed"/>
              </a:rPr>
              <a:t>with respect </a:t>
            </a:r>
            <a:r>
              <a:rPr lang="en" sz="2000" b="1" dirty="0">
                <a:latin typeface="Fira Sans Extra Condensed"/>
                <a:sym typeface="Fira Sans Extra Condensed"/>
              </a:rPr>
              <a:t>to speed and </a:t>
            </a:r>
            <a:r>
              <a:rPr lang="en" sz="2000" b="1" dirty="0" smtClean="0">
                <a:latin typeface="Fira Sans Extra Condensed"/>
                <a:sym typeface="Fira Sans Extra Condensed"/>
              </a:rPr>
              <a:t>computational efficiency </a:t>
            </a:r>
            <a:r>
              <a:rPr lang="en" sz="2000" b="1" dirty="0">
                <a:latin typeface="Fira Sans Extra Condensed"/>
                <a:sym typeface="Fira Sans Extra Condensed"/>
              </a:rPr>
              <a:t>for real-time operation.</a:t>
            </a:r>
            <a:endParaRPr lang="en-US" sz="2000" dirty="0">
              <a:cs typeface="Arial"/>
            </a:endParaRPr>
          </a:p>
        </p:txBody>
      </p:sp>
      <p:sp>
        <p:nvSpPr>
          <p:cNvPr id="1998" name="Google Shape;1998;p38"/>
          <p:cNvSpPr/>
          <p:nvPr/>
        </p:nvSpPr>
        <p:spPr>
          <a:xfrm>
            <a:off x="6185797" y="2949689"/>
            <a:ext cx="896137" cy="794800"/>
          </a:xfrm>
          <a:prstGeom prst="ellipse">
            <a:avLst/>
          </a:prstGeom>
          <a:solidFill>
            <a:schemeClr val="accent6">
              <a:lumMod val="40000"/>
              <a:lumOff val="60000"/>
            </a:schemeClr>
          </a:solidFill>
          <a:ln>
            <a:noFill/>
          </a:ln>
        </p:spPr>
        <p:txBody>
          <a:bodyPr spcFirstLastPara="1" wrap="square" lIns="121900" tIns="121900" rIns="121900" bIns="121900" anchor="ctr" anchorCtr="0">
            <a:noAutofit/>
          </a:bodyPr>
          <a:lstStyle/>
          <a:p>
            <a:pPr algn="ctr"/>
            <a:r>
              <a:rPr lang="en" sz="2400" b="1" dirty="0">
                <a:solidFill>
                  <a:schemeClr val="lt1"/>
                </a:solidFill>
                <a:latin typeface="Fira Sans Extra Condensed"/>
                <a:ea typeface="Fira Sans Extra Condensed"/>
                <a:cs typeface="Fira Sans Extra Condensed"/>
                <a:sym typeface="Fira Sans Extra Condensed"/>
              </a:rPr>
              <a:t>06</a:t>
            </a:r>
            <a:endParaRPr sz="2400" dirty="0">
              <a:solidFill>
                <a:schemeClr val="lt1"/>
              </a:solidFill>
            </a:endParaRPr>
          </a:p>
        </p:txBody>
      </p:sp>
      <p:sp>
        <p:nvSpPr>
          <p:cNvPr id="6" name="Google Shape;1998;p38">
            <a:extLst>
              <a:ext uri="{FF2B5EF4-FFF2-40B4-BE49-F238E27FC236}">
                <a16:creationId xmlns:a16="http://schemas.microsoft.com/office/drawing/2014/main" id="{BA72E5E5-85F1-EE5C-BBFF-937A6D2B006F}"/>
              </a:ext>
            </a:extLst>
          </p:cNvPr>
          <p:cNvSpPr/>
          <p:nvPr/>
        </p:nvSpPr>
        <p:spPr>
          <a:xfrm>
            <a:off x="6183588" y="4283741"/>
            <a:ext cx="898346" cy="794800"/>
          </a:xfrm>
          <a:prstGeom prst="ellipse">
            <a:avLst/>
          </a:prstGeom>
          <a:solidFill>
            <a:schemeClr val="accent2">
              <a:lumMod val="60000"/>
              <a:lumOff val="40000"/>
            </a:schemeClr>
          </a:solidFill>
          <a:ln>
            <a:noFill/>
          </a:ln>
        </p:spPr>
        <p:txBody>
          <a:bodyPr spcFirstLastPara="1" wrap="square" lIns="121900" tIns="121900" rIns="121900" bIns="121900" anchor="ctr" anchorCtr="0">
            <a:noAutofit/>
          </a:bodyPr>
          <a:lstStyle/>
          <a:p>
            <a:pPr algn="ctr"/>
            <a:r>
              <a:rPr lang="en" sz="2400" b="1">
                <a:solidFill>
                  <a:schemeClr val="lt1"/>
                </a:solidFill>
                <a:latin typeface="Fira Sans Extra Condensed"/>
                <a:sym typeface="Fira Sans Extra Condensed"/>
              </a:rPr>
              <a:t>07</a:t>
            </a:r>
            <a:endParaRPr sz="2400">
              <a:solidFill>
                <a:schemeClr val="lt1"/>
              </a:solidFill>
            </a:endParaRPr>
          </a:p>
        </p:txBody>
      </p:sp>
      <p:sp>
        <p:nvSpPr>
          <p:cNvPr id="8" name="Google Shape;1998;p38">
            <a:extLst>
              <a:ext uri="{FF2B5EF4-FFF2-40B4-BE49-F238E27FC236}">
                <a16:creationId xmlns:a16="http://schemas.microsoft.com/office/drawing/2014/main" id="{954E91F8-1EBC-6A62-92E9-7100B16F0070}"/>
              </a:ext>
            </a:extLst>
          </p:cNvPr>
          <p:cNvSpPr/>
          <p:nvPr/>
        </p:nvSpPr>
        <p:spPr>
          <a:xfrm>
            <a:off x="6183588" y="5675219"/>
            <a:ext cx="898346" cy="794800"/>
          </a:xfrm>
          <a:prstGeom prst="ellipse">
            <a:avLst/>
          </a:prstGeom>
          <a:solidFill>
            <a:srgbClr val="FFC000"/>
          </a:solidFill>
          <a:ln>
            <a:noFill/>
          </a:ln>
        </p:spPr>
        <p:txBody>
          <a:bodyPr spcFirstLastPara="1" wrap="square" lIns="121900" tIns="121900" rIns="121900" bIns="121900" anchor="ctr" anchorCtr="0">
            <a:noAutofit/>
          </a:bodyPr>
          <a:lstStyle/>
          <a:p>
            <a:pPr algn="ctr"/>
            <a:r>
              <a:rPr lang="en" sz="2400" b="1" dirty="0">
                <a:solidFill>
                  <a:schemeClr val="lt1"/>
                </a:solidFill>
                <a:latin typeface="Fira Sans Extra Condensed"/>
                <a:sym typeface="Fira Sans Extra Condensed"/>
              </a:rPr>
              <a:t>08</a:t>
            </a:r>
            <a:endParaRPr sz="2400" dirty="0">
              <a:solidFill>
                <a:schemeClr val="lt1"/>
              </a:solidFill>
            </a:endParaRPr>
          </a:p>
        </p:txBody>
      </p:sp>
      <p:sp>
        <p:nvSpPr>
          <p:cNvPr id="10" name="Google Shape;1981;p38">
            <a:extLst>
              <a:ext uri="{FF2B5EF4-FFF2-40B4-BE49-F238E27FC236}">
                <a16:creationId xmlns:a16="http://schemas.microsoft.com/office/drawing/2014/main" id="{72C04993-C7AA-EB8A-050D-F747C0EB0481}"/>
              </a:ext>
            </a:extLst>
          </p:cNvPr>
          <p:cNvSpPr txBox="1"/>
          <p:nvPr/>
        </p:nvSpPr>
        <p:spPr>
          <a:xfrm>
            <a:off x="7152875" y="3014316"/>
            <a:ext cx="4278243" cy="674313"/>
          </a:xfrm>
          <a:prstGeom prst="rect">
            <a:avLst/>
          </a:prstGeom>
          <a:noFill/>
          <a:ln>
            <a:noFill/>
          </a:ln>
        </p:spPr>
        <p:txBody>
          <a:bodyPr spcFirstLastPara="1" wrap="square" lIns="121900" tIns="121900" rIns="121900" bIns="121900" anchor="ctr" anchorCtr="0">
            <a:noAutofit/>
          </a:bodyPr>
          <a:lstStyle/>
          <a:p>
            <a:r>
              <a:rPr lang="en" sz="2000" b="1" dirty="0">
                <a:latin typeface="Fira Sans Extra Condensed"/>
                <a:sym typeface="Fira Sans Extra Condensed"/>
              </a:rPr>
              <a:t>Determine model’s best accuracy after rigorous testing and evaluation. </a:t>
            </a:r>
            <a:endParaRPr lang="en-US" dirty="0"/>
          </a:p>
        </p:txBody>
      </p:sp>
      <p:sp>
        <p:nvSpPr>
          <p:cNvPr id="12" name="Google Shape;1981;p38">
            <a:extLst>
              <a:ext uri="{FF2B5EF4-FFF2-40B4-BE49-F238E27FC236}">
                <a16:creationId xmlns:a16="http://schemas.microsoft.com/office/drawing/2014/main" id="{133BF555-650B-FCA3-5885-0181FECAE126}"/>
              </a:ext>
            </a:extLst>
          </p:cNvPr>
          <p:cNvSpPr txBox="1"/>
          <p:nvPr/>
        </p:nvSpPr>
        <p:spPr>
          <a:xfrm>
            <a:off x="7152875" y="4350576"/>
            <a:ext cx="4432851" cy="652227"/>
          </a:xfrm>
          <a:prstGeom prst="rect">
            <a:avLst/>
          </a:prstGeom>
          <a:noFill/>
          <a:ln>
            <a:noFill/>
          </a:ln>
        </p:spPr>
        <p:txBody>
          <a:bodyPr spcFirstLastPara="1" wrap="square" lIns="121900" tIns="121900" rIns="121900" bIns="121900" anchor="ctr" anchorCtr="0">
            <a:noAutofit/>
          </a:bodyPr>
          <a:lstStyle/>
          <a:p>
            <a:r>
              <a:rPr lang="en" sz="2000" b="1" dirty="0">
                <a:latin typeface="Fira Sans Extra Condensed"/>
                <a:sym typeface="Fira Sans Extra Condensed"/>
              </a:rPr>
              <a:t>Hardware implementation and Deployment on Raspberry Pi3</a:t>
            </a:r>
            <a:endParaRPr lang="en-US" dirty="0"/>
          </a:p>
        </p:txBody>
      </p:sp>
      <p:sp>
        <p:nvSpPr>
          <p:cNvPr id="14" name="Google Shape;1981;p38">
            <a:extLst>
              <a:ext uri="{FF2B5EF4-FFF2-40B4-BE49-F238E27FC236}">
                <a16:creationId xmlns:a16="http://schemas.microsoft.com/office/drawing/2014/main" id="{244FE1AA-0836-FAF9-6405-66772CD3E5D4}"/>
              </a:ext>
            </a:extLst>
          </p:cNvPr>
          <p:cNvSpPr txBox="1"/>
          <p:nvPr/>
        </p:nvSpPr>
        <p:spPr>
          <a:xfrm>
            <a:off x="7152875" y="5753099"/>
            <a:ext cx="3969025" cy="641182"/>
          </a:xfrm>
          <a:prstGeom prst="rect">
            <a:avLst/>
          </a:prstGeom>
          <a:noFill/>
          <a:ln>
            <a:noFill/>
          </a:ln>
        </p:spPr>
        <p:txBody>
          <a:bodyPr spcFirstLastPara="1" wrap="square" lIns="121900" tIns="121900" rIns="121900" bIns="121900" anchor="ctr" anchorCtr="0">
            <a:noAutofit/>
          </a:bodyPr>
          <a:lstStyle/>
          <a:p>
            <a:r>
              <a:rPr lang="en" sz="2000" b="1" dirty="0">
                <a:latin typeface="Fira Sans Extra Condensed"/>
                <a:sym typeface="Fira Sans Extra Condensed"/>
              </a:rPr>
              <a:t>Critical appraisal of each model's strengths and limitations.</a:t>
            </a:r>
            <a:endParaRPr lang="en-US" dirty="0"/>
          </a:p>
        </p:txBody>
      </p:sp>
      <p:sp>
        <p:nvSpPr>
          <p:cNvPr id="7" name="Google Shape;1858;p37">
            <a:extLst>
              <a:ext uri="{FF2B5EF4-FFF2-40B4-BE49-F238E27FC236}">
                <a16:creationId xmlns:a16="http://schemas.microsoft.com/office/drawing/2014/main" id="{D801F743-B4DC-2150-7CE0-F980BBFFE66E}"/>
              </a:ext>
            </a:extLst>
          </p:cNvPr>
          <p:cNvSpPr txBox="1">
            <a:spLocks/>
          </p:cNvSpPr>
          <p:nvPr/>
        </p:nvSpPr>
        <p:spPr>
          <a:xfrm>
            <a:off x="619496" y="340648"/>
            <a:ext cx="10972800" cy="851955"/>
          </a:xfrm>
          <a:prstGeom prst="rect">
            <a:avLst/>
          </a:prstGeom>
        </p:spPr>
        <p:txBody>
          <a:bodyPr spcFirstLastPara="1" vert="horz" wrap="square" lIns="121900" tIns="121900" rIns="121900" bIns="12190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0"/>
              </a:spcBef>
            </a:pPr>
            <a:r>
              <a:rPr lang="en-US" sz="6000" dirty="0">
                <a:ln w="0"/>
                <a:effectLst>
                  <a:outerShdw blurRad="38100" dist="19050" dir="2700000" algn="tl" rotWithShape="0">
                    <a:prstClr val="black">
                      <a:alpha val="40000"/>
                    </a:prstClr>
                  </a:outerShdw>
                </a:effectLst>
                <a:latin typeface="Sitka Heading Semibold" pitchFamily="2" charset="0"/>
                <a:cs typeface="Aldhabi"/>
              </a:rPr>
              <a:t>Objectives</a:t>
            </a:r>
          </a:p>
        </p:txBody>
      </p:sp>
      <p:sp>
        <p:nvSpPr>
          <p:cNvPr id="4" name="Slide Number Placeholder 2">
            <a:extLst>
              <a:ext uri="{FF2B5EF4-FFF2-40B4-BE49-F238E27FC236}">
                <a16:creationId xmlns:a16="http://schemas.microsoft.com/office/drawing/2014/main" id="{D31E8016-6AA8-C963-7CFE-67A4F7875E82}"/>
              </a:ext>
            </a:extLst>
          </p:cNvPr>
          <p:cNvSpPr txBox="1">
            <a:spLocks/>
          </p:cNvSpPr>
          <p:nvPr/>
        </p:nvSpPr>
        <p:spPr>
          <a:xfrm>
            <a:off x="11658600" y="6435519"/>
            <a:ext cx="2743200" cy="266164"/>
          </a:xfrm>
          <a:prstGeom prst="rect">
            <a:avLst/>
          </a:prstGeom>
        </p:spPr>
        <p:txBody>
          <a:bodyPr/>
          <a:lstStyle>
            <a:defPPr>
              <a:defRPr lang="ar-BH"/>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4890245-0C72-48F7-8DB1-DCE3922DE6C5}" type="slidenum">
              <a:rPr lang="ar-BH" sz="1400" smtClean="0"/>
              <a:pPr/>
              <a:t>5</a:t>
            </a:fld>
            <a:endParaRPr lang="ar-BH" sz="1400"/>
          </a:p>
        </p:txBody>
      </p:sp>
    </p:spTree>
    <p:extLst>
      <p:ext uri="{BB962C8B-B14F-4D97-AF65-F5344CB8AC3E}">
        <p14:creationId xmlns:p14="http://schemas.microsoft.com/office/powerpoint/2010/main" val="23488210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0D77A14A-2C0A-6F4C-A8C7-9F3369E9D33A}"/>
              </a:ext>
            </a:extLst>
          </p:cNvPr>
          <p:cNvSpPr/>
          <p:nvPr/>
        </p:nvSpPr>
        <p:spPr>
          <a:xfrm>
            <a:off x="1697182" y="1613065"/>
            <a:ext cx="8787739" cy="4285013"/>
          </a:xfrm>
          <a:prstGeom prst="roundRect">
            <a:avLst/>
          </a:prstGeom>
          <a:solidFill>
            <a:srgbClr val="F2E7DF"/>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Google Shape;2273;p44">
            <a:extLst>
              <a:ext uri="{FF2B5EF4-FFF2-40B4-BE49-F238E27FC236}">
                <a16:creationId xmlns:a16="http://schemas.microsoft.com/office/drawing/2014/main" id="{4FA1C274-C35D-938D-CEAF-393D35BE4CA2}"/>
              </a:ext>
            </a:extLst>
          </p:cNvPr>
          <p:cNvSpPr/>
          <p:nvPr/>
        </p:nvSpPr>
        <p:spPr>
          <a:xfrm>
            <a:off x="1996900" y="310190"/>
            <a:ext cx="8206810" cy="970760"/>
          </a:xfrm>
          <a:prstGeom prst="roundRect">
            <a:avLst>
              <a:gd name="adj" fmla="val 50000"/>
            </a:avLst>
          </a:prstGeom>
          <a:solidFill>
            <a:schemeClr val="accent1">
              <a:lumMod val="40000"/>
              <a:lumOff val="60000"/>
            </a:schemeClr>
          </a:solidFill>
          <a:ln>
            <a:solidFill>
              <a:schemeClr val="accent1">
                <a:lumMod val="40000"/>
                <a:lumOff val="60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7" name="Google Shape;1858;p37">
            <a:extLst>
              <a:ext uri="{FF2B5EF4-FFF2-40B4-BE49-F238E27FC236}">
                <a16:creationId xmlns:a16="http://schemas.microsoft.com/office/drawing/2014/main" id="{6A1E7F87-65DD-1636-D092-A8C931CA509B}"/>
              </a:ext>
            </a:extLst>
          </p:cNvPr>
          <p:cNvSpPr txBox="1">
            <a:spLocks/>
          </p:cNvSpPr>
          <p:nvPr/>
        </p:nvSpPr>
        <p:spPr>
          <a:xfrm>
            <a:off x="609600" y="424406"/>
            <a:ext cx="10972800" cy="851955"/>
          </a:xfrm>
          <a:prstGeom prst="rect">
            <a:avLst/>
          </a:prstGeom>
        </p:spPr>
        <p:txBody>
          <a:bodyPr spcFirstLastPara="1" vert="horz" wrap="square" lIns="121900" tIns="121900" rIns="121900" bIns="12190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0"/>
              </a:spcBef>
            </a:pPr>
            <a:r>
              <a:rPr lang="en-US" sz="6000" dirty="0">
                <a:ln w="0"/>
                <a:effectLst>
                  <a:outerShdw blurRad="38100" dist="19050" dir="2700000" algn="tl" rotWithShape="0">
                    <a:prstClr val="black">
                      <a:alpha val="40000"/>
                    </a:prstClr>
                  </a:outerShdw>
                </a:effectLst>
                <a:latin typeface="Sitka Heading Semibold" pitchFamily="2" charset="0"/>
                <a:cs typeface="Aldhabi"/>
              </a:rPr>
              <a:t>Significance</a:t>
            </a:r>
          </a:p>
        </p:txBody>
      </p:sp>
      <p:sp>
        <p:nvSpPr>
          <p:cNvPr id="443" name="Google Shape;443;p18"/>
          <p:cNvSpPr txBox="1"/>
          <p:nvPr/>
        </p:nvSpPr>
        <p:spPr>
          <a:xfrm>
            <a:off x="1949715" y="1831286"/>
            <a:ext cx="8278162" cy="4603045"/>
          </a:xfrm>
          <a:prstGeom prst="rect">
            <a:avLst/>
          </a:prstGeom>
          <a:noFill/>
          <a:ln>
            <a:noFill/>
          </a:ln>
        </p:spPr>
        <p:txBody>
          <a:bodyPr spcFirstLastPara="1" wrap="square" lIns="121900" tIns="121900" rIns="121900" bIns="121900" anchor="t" anchorCtr="0">
            <a:noAutofit/>
          </a:bodyPr>
          <a:lstStyle/>
          <a:p>
            <a:pPr marL="342900" indent="-342900">
              <a:buFont typeface="Arial" panose="020B0604020202020204" pitchFamily="34" charset="0"/>
              <a:buChar char="•"/>
            </a:pPr>
            <a:r>
              <a:rPr lang="en" sz="2200" dirty="0">
                <a:latin typeface="Calibri"/>
                <a:ea typeface="Roboto"/>
                <a:cs typeface="Roboto"/>
              </a:rPr>
              <a:t>SLGR project </a:t>
            </a:r>
            <a:r>
              <a:rPr lang="en" sz="2200" b="1" dirty="0">
                <a:latin typeface="Calibri"/>
                <a:ea typeface="Roboto"/>
                <a:cs typeface="Roboto"/>
              </a:rPr>
              <a:t>improves quality of life</a:t>
            </a:r>
            <a:r>
              <a:rPr lang="en" sz="2200" dirty="0">
                <a:latin typeface="Calibri"/>
                <a:ea typeface="Roboto"/>
                <a:cs typeface="Roboto"/>
              </a:rPr>
              <a:t> for individuals with hearing impairments</a:t>
            </a:r>
            <a:endParaRPr lang="en-US" sz="2200">
              <a:latin typeface="Calibri"/>
              <a:ea typeface="Calibri"/>
              <a:cs typeface="Arial"/>
            </a:endParaRPr>
          </a:p>
          <a:p>
            <a:pPr marL="342900" indent="-342900">
              <a:buFont typeface="Arial" panose="020B0604020202020204" pitchFamily="34" charset="0"/>
              <a:buChar char="•"/>
            </a:pPr>
            <a:r>
              <a:rPr lang="en" sz="2200" b="1" dirty="0">
                <a:latin typeface="Calibri"/>
                <a:ea typeface="Roboto"/>
                <a:cs typeface="Roboto"/>
              </a:rPr>
              <a:t>Real-time performance</a:t>
            </a:r>
            <a:r>
              <a:rPr lang="en" sz="2200" dirty="0">
                <a:latin typeface="Calibri"/>
                <a:ea typeface="Roboto"/>
                <a:cs typeface="Roboto"/>
              </a:rPr>
              <a:t> enables participation in real-time conversations</a:t>
            </a:r>
            <a:endParaRPr lang="en" sz="2200">
              <a:latin typeface="Calibri"/>
              <a:ea typeface="Calibri"/>
              <a:cs typeface="Arial"/>
            </a:endParaRPr>
          </a:p>
          <a:p>
            <a:pPr marL="342900" indent="-342900">
              <a:buFont typeface="Arial" panose="020B0604020202020204" pitchFamily="34" charset="0"/>
              <a:buChar char="•"/>
            </a:pPr>
            <a:r>
              <a:rPr lang="en" sz="2200" dirty="0">
                <a:latin typeface="Calibri"/>
                <a:ea typeface="Roboto"/>
                <a:cs typeface="Roboto"/>
              </a:rPr>
              <a:t>Develop </a:t>
            </a:r>
            <a:r>
              <a:rPr lang="en" sz="2200" b="1" dirty="0">
                <a:latin typeface="Calibri"/>
                <a:ea typeface="Roboto"/>
                <a:cs typeface="Roboto"/>
              </a:rPr>
              <a:t>assistive technologies</a:t>
            </a:r>
            <a:r>
              <a:rPr lang="en" sz="2200" dirty="0">
                <a:latin typeface="Calibri"/>
                <a:ea typeface="Roboto"/>
                <a:cs typeface="Roboto"/>
              </a:rPr>
              <a:t> for individuals with hearing impairments</a:t>
            </a:r>
            <a:endParaRPr lang="en" sz="2200">
              <a:latin typeface="Calibri"/>
              <a:ea typeface="Calibri"/>
              <a:cs typeface="Arial"/>
            </a:endParaRPr>
          </a:p>
          <a:p>
            <a:pPr marL="342900" indent="-342900">
              <a:buFont typeface="Arial" panose="020B0604020202020204" pitchFamily="34" charset="0"/>
              <a:buChar char="•"/>
            </a:pPr>
            <a:r>
              <a:rPr lang="en" sz="2200" dirty="0">
                <a:latin typeface="Calibri"/>
                <a:ea typeface="Roboto"/>
                <a:cs typeface="Roboto"/>
              </a:rPr>
              <a:t>Develop </a:t>
            </a:r>
            <a:r>
              <a:rPr lang="en" sz="2200" b="1" dirty="0">
                <a:latin typeface="Calibri"/>
                <a:ea typeface="Roboto"/>
                <a:cs typeface="Roboto"/>
              </a:rPr>
              <a:t>smart home systems</a:t>
            </a:r>
            <a:r>
              <a:rPr lang="en" sz="2200" dirty="0">
                <a:latin typeface="Calibri"/>
                <a:ea typeface="Roboto"/>
                <a:cs typeface="Roboto"/>
              </a:rPr>
              <a:t> to recognize sign language gestures to control devices</a:t>
            </a:r>
            <a:endParaRPr lang="en" sz="2200">
              <a:latin typeface="Calibri"/>
              <a:ea typeface="Calibri"/>
              <a:cs typeface="Arial"/>
            </a:endParaRPr>
          </a:p>
          <a:p>
            <a:pPr marL="342900" indent="-342900">
              <a:buFont typeface="Arial" panose="020B0604020202020204" pitchFamily="34" charset="0"/>
              <a:buChar char="•"/>
            </a:pPr>
            <a:r>
              <a:rPr lang="en" sz="2200" b="1" dirty="0">
                <a:latin typeface="Calibri"/>
                <a:ea typeface="Roboto"/>
                <a:cs typeface="Roboto"/>
              </a:rPr>
              <a:t>Improve communication</a:t>
            </a:r>
            <a:r>
              <a:rPr lang="en" sz="2200" dirty="0">
                <a:latin typeface="Calibri"/>
                <a:ea typeface="Roboto"/>
                <a:cs typeface="Roboto"/>
              </a:rPr>
              <a:t> between healthcare providers and patients with hearing impairments</a:t>
            </a:r>
            <a:endParaRPr lang="en" sz="2200" dirty="0">
              <a:latin typeface="Calibri"/>
              <a:ea typeface="Calibri"/>
              <a:cs typeface="Arial"/>
            </a:endParaRPr>
          </a:p>
          <a:p>
            <a:pPr marL="342900" indent="-342900">
              <a:buFont typeface="Arial" panose="020B0604020202020204" pitchFamily="34" charset="0"/>
              <a:buChar char="•"/>
            </a:pPr>
            <a:r>
              <a:rPr lang="en" sz="2200" b="1" dirty="0">
                <a:latin typeface="Calibri"/>
                <a:ea typeface="Roboto"/>
                <a:cs typeface="Roboto"/>
              </a:rPr>
              <a:t>Promote social inclusion and diversity</a:t>
            </a:r>
            <a:r>
              <a:rPr lang="en" sz="2200" dirty="0">
                <a:latin typeface="Calibri"/>
                <a:ea typeface="Roboto"/>
                <a:cs typeface="Roboto"/>
              </a:rPr>
              <a:t> by teaching sign language.</a:t>
            </a:r>
            <a:endParaRPr lang="en" sz="2200">
              <a:latin typeface="Calibri"/>
              <a:ea typeface="Calibri"/>
              <a:cs typeface="Arial"/>
            </a:endParaRPr>
          </a:p>
          <a:p>
            <a:pPr marL="342900" indent="-342900">
              <a:buFont typeface="Arial" panose="020B0604020202020204" pitchFamily="34" charset="0"/>
              <a:buChar char="•"/>
            </a:pPr>
            <a:endParaRPr lang="en" sz="2200" dirty="0">
              <a:latin typeface="Calibri"/>
              <a:ea typeface="Roboto"/>
              <a:cs typeface="Roboto"/>
            </a:endParaRPr>
          </a:p>
        </p:txBody>
      </p:sp>
      <p:sp>
        <p:nvSpPr>
          <p:cNvPr id="3" name="Slide Number Placeholder 2">
            <a:extLst>
              <a:ext uri="{FF2B5EF4-FFF2-40B4-BE49-F238E27FC236}">
                <a16:creationId xmlns:a16="http://schemas.microsoft.com/office/drawing/2014/main" id="{D7712AC2-D7E2-304B-977E-EA906AEA8192}"/>
              </a:ext>
            </a:extLst>
          </p:cNvPr>
          <p:cNvSpPr txBox="1">
            <a:spLocks/>
          </p:cNvSpPr>
          <p:nvPr/>
        </p:nvSpPr>
        <p:spPr>
          <a:xfrm>
            <a:off x="11658600" y="6435519"/>
            <a:ext cx="2743200" cy="266164"/>
          </a:xfrm>
          <a:prstGeom prst="rect">
            <a:avLst/>
          </a:prstGeom>
        </p:spPr>
        <p:txBody>
          <a:bodyPr/>
          <a:lstStyle>
            <a:defPPr>
              <a:defRPr lang="ar-BH"/>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4890245-0C72-48F7-8DB1-DCE3922DE6C5}" type="slidenum">
              <a:rPr lang="ar-BH" sz="1400" smtClean="0"/>
              <a:pPr/>
              <a:t>6</a:t>
            </a:fld>
            <a:endParaRPr lang="ar-BH" sz="1400"/>
          </a:p>
        </p:txBody>
      </p:sp>
    </p:spTree>
    <p:extLst>
      <p:ext uri="{BB962C8B-B14F-4D97-AF65-F5344CB8AC3E}">
        <p14:creationId xmlns:p14="http://schemas.microsoft.com/office/powerpoint/2010/main" val="16831108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38"/>
        <p:cNvGrpSpPr/>
        <p:nvPr/>
      </p:nvGrpSpPr>
      <p:grpSpPr>
        <a:xfrm>
          <a:off x="0" y="0"/>
          <a:ext cx="0" cy="0"/>
          <a:chOff x="0" y="0"/>
          <a:chExt cx="0" cy="0"/>
        </a:xfrm>
      </p:grpSpPr>
      <p:sp>
        <p:nvSpPr>
          <p:cNvPr id="3" name="Google Shape;2273;p44">
            <a:extLst>
              <a:ext uri="{FF2B5EF4-FFF2-40B4-BE49-F238E27FC236}">
                <a16:creationId xmlns:a16="http://schemas.microsoft.com/office/drawing/2014/main" id="{2EBAD4CB-EDF1-8F39-0EC4-4FDE241ABB71}"/>
              </a:ext>
            </a:extLst>
          </p:cNvPr>
          <p:cNvSpPr/>
          <p:nvPr/>
        </p:nvSpPr>
        <p:spPr>
          <a:xfrm>
            <a:off x="2522108" y="284952"/>
            <a:ext cx="7555245" cy="1081195"/>
          </a:xfrm>
          <a:prstGeom prst="roundRect">
            <a:avLst>
              <a:gd name="adj" fmla="val 50000"/>
            </a:avLst>
          </a:prstGeom>
          <a:solidFill>
            <a:srgbClr val="EBDCFC">
              <a:alpha val="55000"/>
            </a:srgb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739" name="Google Shape;1739;p35"/>
          <p:cNvSpPr/>
          <p:nvPr/>
        </p:nvSpPr>
        <p:spPr>
          <a:xfrm>
            <a:off x="5230825" y="4340410"/>
            <a:ext cx="1099600" cy="1099600"/>
          </a:xfrm>
          <a:prstGeom prst="ellipse">
            <a:avLst/>
          </a:prstGeom>
          <a:solidFill>
            <a:schemeClr val="accent6"/>
          </a:solidFill>
          <a:ln>
            <a:noFill/>
          </a:ln>
        </p:spPr>
        <p:txBody>
          <a:bodyPr spcFirstLastPara="1" wrap="square" lIns="121900" tIns="121900" rIns="121900" bIns="121900" anchor="ctr" anchorCtr="0">
            <a:noAutofit/>
          </a:bodyPr>
          <a:lstStyle/>
          <a:p>
            <a:endParaRPr sz="2533"/>
          </a:p>
        </p:txBody>
      </p:sp>
      <p:sp>
        <p:nvSpPr>
          <p:cNvPr id="1740" name="Google Shape;1740;p35"/>
          <p:cNvSpPr/>
          <p:nvPr/>
        </p:nvSpPr>
        <p:spPr>
          <a:xfrm>
            <a:off x="5219613" y="1724211"/>
            <a:ext cx="1099600" cy="1099600"/>
          </a:xfrm>
          <a:prstGeom prst="ellipse">
            <a:avLst/>
          </a:prstGeom>
          <a:solidFill>
            <a:schemeClr val="accent4"/>
          </a:solidFill>
          <a:ln>
            <a:noFill/>
          </a:ln>
        </p:spPr>
        <p:txBody>
          <a:bodyPr spcFirstLastPara="1" wrap="square" lIns="121900" tIns="121900" rIns="121900" bIns="121900" anchor="ctr" anchorCtr="0">
            <a:noAutofit/>
          </a:bodyPr>
          <a:lstStyle/>
          <a:p>
            <a:endParaRPr sz="2533"/>
          </a:p>
        </p:txBody>
      </p:sp>
      <p:sp>
        <p:nvSpPr>
          <p:cNvPr id="1741" name="Google Shape;1741;p35"/>
          <p:cNvSpPr/>
          <p:nvPr/>
        </p:nvSpPr>
        <p:spPr>
          <a:xfrm>
            <a:off x="9451088" y="1714519"/>
            <a:ext cx="1099600" cy="1099600"/>
          </a:xfrm>
          <a:prstGeom prst="ellipse">
            <a:avLst/>
          </a:prstGeom>
          <a:solidFill>
            <a:schemeClr val="accent5"/>
          </a:solidFill>
          <a:ln>
            <a:noFill/>
          </a:ln>
        </p:spPr>
        <p:txBody>
          <a:bodyPr spcFirstLastPara="1" wrap="square" lIns="121900" tIns="121900" rIns="121900" bIns="121900" anchor="ctr" anchorCtr="0">
            <a:noAutofit/>
          </a:bodyPr>
          <a:lstStyle/>
          <a:p>
            <a:endParaRPr sz="2533"/>
          </a:p>
        </p:txBody>
      </p:sp>
      <p:sp>
        <p:nvSpPr>
          <p:cNvPr id="1742" name="Google Shape;1742;p35"/>
          <p:cNvSpPr/>
          <p:nvPr/>
        </p:nvSpPr>
        <p:spPr>
          <a:xfrm>
            <a:off x="1042376" y="1714315"/>
            <a:ext cx="1099600" cy="1099600"/>
          </a:xfrm>
          <a:prstGeom prst="ellipse">
            <a:avLst/>
          </a:prstGeom>
          <a:solidFill>
            <a:schemeClr val="accent1"/>
          </a:solidFill>
          <a:ln>
            <a:noFill/>
          </a:ln>
        </p:spPr>
        <p:txBody>
          <a:bodyPr spcFirstLastPara="1" wrap="square" lIns="121900" tIns="121900" rIns="121900" bIns="121900" anchor="ctr" anchorCtr="0">
            <a:noAutofit/>
          </a:bodyPr>
          <a:lstStyle/>
          <a:p>
            <a:endParaRPr sz="2533"/>
          </a:p>
        </p:txBody>
      </p:sp>
      <p:grpSp>
        <p:nvGrpSpPr>
          <p:cNvPr id="1744" name="Google Shape;1744;p35"/>
          <p:cNvGrpSpPr/>
          <p:nvPr/>
        </p:nvGrpSpPr>
        <p:grpSpPr>
          <a:xfrm>
            <a:off x="1351620" y="2078001"/>
            <a:ext cx="481091" cy="392040"/>
            <a:chOff x="7963196" y="2903752"/>
            <a:chExt cx="360818" cy="294030"/>
          </a:xfrm>
        </p:grpSpPr>
        <p:sp>
          <p:nvSpPr>
            <p:cNvPr id="1745" name="Google Shape;1745;p35"/>
            <p:cNvSpPr/>
            <p:nvPr/>
          </p:nvSpPr>
          <p:spPr>
            <a:xfrm>
              <a:off x="8022666" y="2987604"/>
              <a:ext cx="301348" cy="42405"/>
            </a:xfrm>
            <a:custGeom>
              <a:avLst/>
              <a:gdLst/>
              <a:ahLst/>
              <a:cxnLst/>
              <a:rect l="l" t="t" r="r" b="b"/>
              <a:pathLst>
                <a:path w="8812" h="1240" extrusionOk="0">
                  <a:moveTo>
                    <a:pt x="977" y="1"/>
                  </a:moveTo>
                  <a:cubicBezTo>
                    <a:pt x="500" y="1"/>
                    <a:pt x="96" y="358"/>
                    <a:pt x="48" y="834"/>
                  </a:cubicBezTo>
                  <a:lnTo>
                    <a:pt x="0" y="1239"/>
                  </a:lnTo>
                  <a:lnTo>
                    <a:pt x="8716" y="1239"/>
                  </a:lnTo>
                  <a:lnTo>
                    <a:pt x="8740" y="1025"/>
                  </a:lnTo>
                  <a:cubicBezTo>
                    <a:pt x="8812" y="477"/>
                    <a:pt x="8383" y="1"/>
                    <a:pt x="7835" y="1"/>
                  </a:cubicBezTo>
                  <a:close/>
                </a:path>
              </a:pathLst>
            </a:custGeom>
            <a:solidFill>
              <a:schemeClr val="lt1"/>
            </a:solidFill>
            <a:ln>
              <a:noFill/>
            </a:ln>
          </p:spPr>
          <p:txBody>
            <a:bodyPr spcFirstLastPara="1" wrap="square" lIns="121900" tIns="121900" rIns="121900" bIns="121900" anchor="ctr" anchorCtr="0">
              <a:noAutofit/>
            </a:bodyPr>
            <a:lstStyle/>
            <a:p>
              <a:endParaRPr sz="2533"/>
            </a:p>
          </p:txBody>
        </p:sp>
        <p:sp>
          <p:nvSpPr>
            <p:cNvPr id="1746" name="Google Shape;1746;p35"/>
            <p:cNvSpPr/>
            <p:nvPr/>
          </p:nvSpPr>
          <p:spPr>
            <a:xfrm>
              <a:off x="8003925" y="3051143"/>
              <a:ext cx="314412" cy="146639"/>
            </a:xfrm>
            <a:custGeom>
              <a:avLst/>
              <a:gdLst/>
              <a:ahLst/>
              <a:cxnLst/>
              <a:rect l="l" t="t" r="r" b="b"/>
              <a:pathLst>
                <a:path w="9194" h="4288" extrusionOk="0">
                  <a:moveTo>
                    <a:pt x="477" y="0"/>
                  </a:moveTo>
                  <a:lnTo>
                    <a:pt x="1" y="4287"/>
                  </a:lnTo>
                  <a:lnTo>
                    <a:pt x="7907" y="4287"/>
                  </a:lnTo>
                  <a:cubicBezTo>
                    <a:pt x="8002" y="4287"/>
                    <a:pt x="8121" y="4263"/>
                    <a:pt x="8240" y="4216"/>
                  </a:cubicBezTo>
                  <a:cubicBezTo>
                    <a:pt x="8550" y="4097"/>
                    <a:pt x="8764" y="3811"/>
                    <a:pt x="8812" y="3477"/>
                  </a:cubicBezTo>
                  <a:lnTo>
                    <a:pt x="9193" y="0"/>
                  </a:lnTo>
                  <a:close/>
                </a:path>
              </a:pathLst>
            </a:custGeom>
            <a:solidFill>
              <a:schemeClr val="lt1"/>
            </a:solidFill>
            <a:ln>
              <a:noFill/>
            </a:ln>
          </p:spPr>
          <p:txBody>
            <a:bodyPr spcFirstLastPara="1" wrap="square" lIns="121900" tIns="121900" rIns="121900" bIns="121900" anchor="ctr" anchorCtr="0">
              <a:noAutofit/>
            </a:bodyPr>
            <a:lstStyle/>
            <a:p>
              <a:endParaRPr sz="2533"/>
            </a:p>
          </p:txBody>
        </p:sp>
        <p:sp>
          <p:nvSpPr>
            <p:cNvPr id="1747" name="Google Shape;1747;p35"/>
            <p:cNvSpPr/>
            <p:nvPr/>
          </p:nvSpPr>
          <p:spPr>
            <a:xfrm>
              <a:off x="7963196" y="2903752"/>
              <a:ext cx="338829" cy="291568"/>
            </a:xfrm>
            <a:custGeom>
              <a:avLst/>
              <a:gdLst/>
              <a:ahLst/>
              <a:cxnLst/>
              <a:rect l="l" t="t" r="r" b="b"/>
              <a:pathLst>
                <a:path w="9908" h="8526" extrusionOk="0">
                  <a:moveTo>
                    <a:pt x="930" y="0"/>
                  </a:moveTo>
                  <a:cubicBezTo>
                    <a:pt x="406" y="0"/>
                    <a:pt x="1" y="405"/>
                    <a:pt x="1" y="929"/>
                  </a:cubicBezTo>
                  <a:lnTo>
                    <a:pt x="1" y="7668"/>
                  </a:lnTo>
                  <a:cubicBezTo>
                    <a:pt x="1" y="8073"/>
                    <a:pt x="239" y="8407"/>
                    <a:pt x="596" y="8526"/>
                  </a:cubicBezTo>
                  <a:lnTo>
                    <a:pt x="1192" y="3215"/>
                  </a:lnTo>
                  <a:cubicBezTo>
                    <a:pt x="1285" y="2444"/>
                    <a:pt x="1905" y="1857"/>
                    <a:pt x="2670" y="1857"/>
                  </a:cubicBezTo>
                  <a:cubicBezTo>
                    <a:pt x="2685" y="1857"/>
                    <a:pt x="2701" y="1857"/>
                    <a:pt x="2716" y="1858"/>
                  </a:cubicBezTo>
                  <a:lnTo>
                    <a:pt x="9574" y="1858"/>
                  </a:lnTo>
                  <a:cubicBezTo>
                    <a:pt x="9693" y="1858"/>
                    <a:pt x="9812" y="1858"/>
                    <a:pt x="9908" y="1881"/>
                  </a:cubicBezTo>
                  <a:cubicBezTo>
                    <a:pt x="9789" y="1500"/>
                    <a:pt x="9431" y="1238"/>
                    <a:pt x="9027" y="1238"/>
                  </a:cubicBezTo>
                  <a:lnTo>
                    <a:pt x="4740" y="1238"/>
                  </a:lnTo>
                  <a:lnTo>
                    <a:pt x="3597" y="95"/>
                  </a:lnTo>
                  <a:cubicBezTo>
                    <a:pt x="3549" y="48"/>
                    <a:pt x="3454" y="0"/>
                    <a:pt x="3383" y="0"/>
                  </a:cubicBezTo>
                  <a:close/>
                </a:path>
              </a:pathLst>
            </a:custGeom>
            <a:solidFill>
              <a:schemeClr val="lt1"/>
            </a:solidFill>
            <a:ln>
              <a:noFill/>
            </a:ln>
          </p:spPr>
          <p:txBody>
            <a:bodyPr spcFirstLastPara="1" wrap="square" lIns="121900" tIns="121900" rIns="121900" bIns="121900" anchor="ctr" anchorCtr="0">
              <a:noAutofit/>
            </a:bodyPr>
            <a:lstStyle/>
            <a:p>
              <a:endParaRPr sz="2533"/>
            </a:p>
          </p:txBody>
        </p:sp>
      </p:grpSp>
      <p:sp>
        <p:nvSpPr>
          <p:cNvPr id="1749" name="Google Shape;1749;p35"/>
          <p:cNvSpPr txBox="1"/>
          <p:nvPr/>
        </p:nvSpPr>
        <p:spPr>
          <a:xfrm>
            <a:off x="381992" y="3019172"/>
            <a:ext cx="2598509" cy="442400"/>
          </a:xfrm>
          <a:prstGeom prst="rect">
            <a:avLst/>
          </a:prstGeom>
          <a:noFill/>
          <a:ln>
            <a:noFill/>
          </a:ln>
        </p:spPr>
        <p:txBody>
          <a:bodyPr spcFirstLastPara="1" wrap="square" lIns="121900" tIns="121900" rIns="121900" bIns="121900" anchor="ctr" anchorCtr="0">
            <a:noAutofit/>
          </a:bodyPr>
          <a:lstStyle/>
          <a:p>
            <a:pPr algn="ctr"/>
            <a:r>
              <a:rPr lang="en" sz="2400" b="1" dirty="0">
                <a:latin typeface="Fira Sans Extra Condensed"/>
                <a:cs typeface="Times New Roman"/>
                <a:sym typeface="Fira Sans Extra Condensed"/>
              </a:rPr>
              <a:t>ASL Dataset collection</a:t>
            </a:r>
            <a:endParaRPr lang="en-US" dirty="0">
              <a:cs typeface="Arial"/>
            </a:endParaRPr>
          </a:p>
        </p:txBody>
      </p:sp>
      <p:grpSp>
        <p:nvGrpSpPr>
          <p:cNvPr id="1751" name="Google Shape;1751;p35"/>
          <p:cNvGrpSpPr/>
          <p:nvPr/>
        </p:nvGrpSpPr>
        <p:grpSpPr>
          <a:xfrm>
            <a:off x="5564847" y="2030201"/>
            <a:ext cx="428973" cy="487611"/>
            <a:chOff x="2440779" y="4628606"/>
            <a:chExt cx="321730" cy="365708"/>
          </a:xfrm>
        </p:grpSpPr>
        <p:sp>
          <p:nvSpPr>
            <p:cNvPr id="1752" name="Google Shape;1752;p35"/>
            <p:cNvSpPr/>
            <p:nvPr/>
          </p:nvSpPr>
          <p:spPr>
            <a:xfrm>
              <a:off x="2440779" y="4628606"/>
              <a:ext cx="276931" cy="320909"/>
            </a:xfrm>
            <a:custGeom>
              <a:avLst/>
              <a:gdLst/>
              <a:ahLst/>
              <a:cxnLst/>
              <a:rect l="l" t="t" r="r" b="b"/>
              <a:pathLst>
                <a:path w="8098" h="9384" extrusionOk="0">
                  <a:moveTo>
                    <a:pt x="953" y="1"/>
                  </a:moveTo>
                  <a:cubicBezTo>
                    <a:pt x="430" y="1"/>
                    <a:pt x="1" y="430"/>
                    <a:pt x="1" y="930"/>
                  </a:cubicBezTo>
                  <a:lnTo>
                    <a:pt x="1" y="8479"/>
                  </a:lnTo>
                  <a:cubicBezTo>
                    <a:pt x="1" y="8884"/>
                    <a:pt x="239" y="9241"/>
                    <a:pt x="620" y="9384"/>
                  </a:cubicBezTo>
                  <a:lnTo>
                    <a:pt x="620" y="3097"/>
                  </a:lnTo>
                  <a:cubicBezTo>
                    <a:pt x="620" y="2668"/>
                    <a:pt x="787" y="2263"/>
                    <a:pt x="1096" y="1978"/>
                  </a:cubicBezTo>
                  <a:lnTo>
                    <a:pt x="1978" y="1096"/>
                  </a:lnTo>
                  <a:cubicBezTo>
                    <a:pt x="2263" y="787"/>
                    <a:pt x="2668" y="620"/>
                    <a:pt x="3097" y="620"/>
                  </a:cubicBezTo>
                  <a:lnTo>
                    <a:pt x="8098" y="620"/>
                  </a:lnTo>
                  <a:cubicBezTo>
                    <a:pt x="7955" y="263"/>
                    <a:pt x="7598" y="1"/>
                    <a:pt x="7193" y="1"/>
                  </a:cubicBezTo>
                  <a:close/>
                </a:path>
              </a:pathLst>
            </a:custGeom>
            <a:solidFill>
              <a:schemeClr val="lt1"/>
            </a:solidFill>
            <a:ln>
              <a:noFill/>
            </a:ln>
          </p:spPr>
          <p:txBody>
            <a:bodyPr spcFirstLastPara="1" wrap="square" lIns="121900" tIns="121900" rIns="121900" bIns="121900" anchor="ctr" anchorCtr="0">
              <a:noAutofit/>
            </a:bodyPr>
            <a:lstStyle/>
            <a:p>
              <a:endParaRPr sz="2533"/>
            </a:p>
          </p:txBody>
        </p:sp>
        <p:sp>
          <p:nvSpPr>
            <p:cNvPr id="1753" name="Google Shape;1753;p35"/>
            <p:cNvSpPr/>
            <p:nvPr/>
          </p:nvSpPr>
          <p:spPr>
            <a:xfrm>
              <a:off x="2483970" y="4671797"/>
              <a:ext cx="278539" cy="322517"/>
            </a:xfrm>
            <a:custGeom>
              <a:avLst/>
              <a:gdLst/>
              <a:ahLst/>
              <a:cxnLst/>
              <a:rect l="l" t="t" r="r" b="b"/>
              <a:pathLst>
                <a:path w="8145" h="9431" extrusionOk="0">
                  <a:moveTo>
                    <a:pt x="6573" y="3167"/>
                  </a:moveTo>
                  <a:cubicBezTo>
                    <a:pt x="6978" y="3167"/>
                    <a:pt x="6978" y="3787"/>
                    <a:pt x="6573" y="3787"/>
                  </a:cubicBezTo>
                  <a:lnTo>
                    <a:pt x="1548" y="3787"/>
                  </a:lnTo>
                  <a:cubicBezTo>
                    <a:pt x="1143" y="3787"/>
                    <a:pt x="1143" y="3167"/>
                    <a:pt x="1548" y="3167"/>
                  </a:cubicBezTo>
                  <a:close/>
                  <a:moveTo>
                    <a:pt x="6573" y="4430"/>
                  </a:moveTo>
                  <a:cubicBezTo>
                    <a:pt x="6978" y="4430"/>
                    <a:pt x="6978" y="5049"/>
                    <a:pt x="6573" y="5049"/>
                  </a:cubicBezTo>
                  <a:lnTo>
                    <a:pt x="1548" y="5049"/>
                  </a:lnTo>
                  <a:cubicBezTo>
                    <a:pt x="1143" y="5049"/>
                    <a:pt x="1143" y="4430"/>
                    <a:pt x="1548" y="4430"/>
                  </a:cubicBezTo>
                  <a:close/>
                  <a:moveTo>
                    <a:pt x="6573" y="5668"/>
                  </a:moveTo>
                  <a:cubicBezTo>
                    <a:pt x="6978" y="5668"/>
                    <a:pt x="6978" y="6311"/>
                    <a:pt x="6573" y="6311"/>
                  </a:cubicBezTo>
                  <a:lnTo>
                    <a:pt x="1548" y="6311"/>
                  </a:lnTo>
                  <a:cubicBezTo>
                    <a:pt x="1143" y="6311"/>
                    <a:pt x="1143" y="5668"/>
                    <a:pt x="1548" y="5668"/>
                  </a:cubicBezTo>
                  <a:close/>
                  <a:moveTo>
                    <a:pt x="6573" y="6930"/>
                  </a:moveTo>
                  <a:cubicBezTo>
                    <a:pt x="6954" y="6954"/>
                    <a:pt x="6954" y="7525"/>
                    <a:pt x="6573" y="7549"/>
                  </a:cubicBezTo>
                  <a:lnTo>
                    <a:pt x="1548" y="7549"/>
                  </a:lnTo>
                  <a:cubicBezTo>
                    <a:pt x="1167" y="7525"/>
                    <a:pt x="1167" y="6954"/>
                    <a:pt x="1548" y="6930"/>
                  </a:cubicBezTo>
                  <a:close/>
                  <a:moveTo>
                    <a:pt x="2501" y="0"/>
                  </a:moveTo>
                  <a:lnTo>
                    <a:pt x="2501" y="2191"/>
                  </a:lnTo>
                  <a:cubicBezTo>
                    <a:pt x="2501" y="2358"/>
                    <a:pt x="2358" y="2501"/>
                    <a:pt x="2191" y="2501"/>
                  </a:cubicBezTo>
                  <a:lnTo>
                    <a:pt x="0" y="2501"/>
                  </a:lnTo>
                  <a:lnTo>
                    <a:pt x="0" y="8502"/>
                  </a:lnTo>
                  <a:cubicBezTo>
                    <a:pt x="0" y="9002"/>
                    <a:pt x="429" y="9431"/>
                    <a:pt x="953" y="9431"/>
                  </a:cubicBezTo>
                  <a:lnTo>
                    <a:pt x="7192" y="9431"/>
                  </a:lnTo>
                  <a:cubicBezTo>
                    <a:pt x="7716" y="9431"/>
                    <a:pt x="8145" y="9002"/>
                    <a:pt x="8121" y="8502"/>
                  </a:cubicBezTo>
                  <a:lnTo>
                    <a:pt x="8121" y="929"/>
                  </a:lnTo>
                  <a:cubicBezTo>
                    <a:pt x="8145" y="429"/>
                    <a:pt x="7716" y="0"/>
                    <a:pt x="7192" y="0"/>
                  </a:cubicBezTo>
                  <a:close/>
                </a:path>
              </a:pathLst>
            </a:custGeom>
            <a:solidFill>
              <a:schemeClr val="lt1"/>
            </a:solidFill>
            <a:ln>
              <a:noFill/>
            </a:ln>
          </p:spPr>
          <p:txBody>
            <a:bodyPr spcFirstLastPara="1" wrap="square" lIns="121900" tIns="121900" rIns="121900" bIns="121900" anchor="ctr" anchorCtr="0">
              <a:noAutofit/>
            </a:bodyPr>
            <a:lstStyle/>
            <a:p>
              <a:endParaRPr sz="2533"/>
            </a:p>
          </p:txBody>
        </p:sp>
        <p:sp>
          <p:nvSpPr>
            <p:cNvPr id="1754" name="Google Shape;1754;p35"/>
            <p:cNvSpPr/>
            <p:nvPr/>
          </p:nvSpPr>
          <p:spPr>
            <a:xfrm>
              <a:off x="2483149" y="4671797"/>
              <a:ext cx="64360" cy="64360"/>
            </a:xfrm>
            <a:custGeom>
              <a:avLst/>
              <a:gdLst/>
              <a:ahLst/>
              <a:cxnLst/>
              <a:rect l="l" t="t" r="r" b="b"/>
              <a:pathLst>
                <a:path w="1882" h="1882" extrusionOk="0">
                  <a:moveTo>
                    <a:pt x="1834" y="0"/>
                  </a:moveTo>
                  <a:cubicBezTo>
                    <a:pt x="1596" y="0"/>
                    <a:pt x="1358" y="95"/>
                    <a:pt x="1167" y="286"/>
                  </a:cubicBezTo>
                  <a:lnTo>
                    <a:pt x="286" y="1167"/>
                  </a:lnTo>
                  <a:cubicBezTo>
                    <a:pt x="96" y="1357"/>
                    <a:pt x="0" y="1619"/>
                    <a:pt x="0" y="1881"/>
                  </a:cubicBezTo>
                  <a:lnTo>
                    <a:pt x="1882" y="1881"/>
                  </a:lnTo>
                  <a:lnTo>
                    <a:pt x="1882" y="0"/>
                  </a:lnTo>
                  <a:close/>
                </a:path>
              </a:pathLst>
            </a:custGeom>
            <a:solidFill>
              <a:schemeClr val="lt1"/>
            </a:solidFill>
            <a:ln>
              <a:noFill/>
            </a:ln>
          </p:spPr>
          <p:txBody>
            <a:bodyPr spcFirstLastPara="1" wrap="square" lIns="121900" tIns="121900" rIns="121900" bIns="121900" anchor="ctr" anchorCtr="0">
              <a:noAutofit/>
            </a:bodyPr>
            <a:lstStyle/>
            <a:p>
              <a:endParaRPr sz="2533"/>
            </a:p>
          </p:txBody>
        </p:sp>
      </p:grpSp>
      <p:sp>
        <p:nvSpPr>
          <p:cNvPr id="1756" name="Google Shape;1756;p35"/>
          <p:cNvSpPr txBox="1"/>
          <p:nvPr/>
        </p:nvSpPr>
        <p:spPr>
          <a:xfrm>
            <a:off x="4480060" y="3029069"/>
            <a:ext cx="2598509" cy="442400"/>
          </a:xfrm>
          <a:prstGeom prst="rect">
            <a:avLst/>
          </a:prstGeom>
          <a:noFill/>
          <a:ln>
            <a:noFill/>
          </a:ln>
        </p:spPr>
        <p:txBody>
          <a:bodyPr spcFirstLastPara="1" wrap="square" lIns="121900" tIns="121900" rIns="121900" bIns="121900" anchor="ctr" anchorCtr="0">
            <a:noAutofit/>
          </a:bodyPr>
          <a:lstStyle/>
          <a:p>
            <a:pPr algn="ctr"/>
            <a:r>
              <a:rPr lang="en" sz="2400" b="1" dirty="0">
                <a:latin typeface="Fira Sans Extra Condensed"/>
                <a:cs typeface="Times New Roman"/>
                <a:sym typeface="Fira Sans Extra Condensed"/>
              </a:rPr>
              <a:t>Dataset preprocessing</a:t>
            </a:r>
            <a:endParaRPr lang="en-US" dirty="0"/>
          </a:p>
        </p:txBody>
      </p:sp>
      <p:sp>
        <p:nvSpPr>
          <p:cNvPr id="1768" name="Google Shape;1768;p35"/>
          <p:cNvSpPr txBox="1"/>
          <p:nvPr/>
        </p:nvSpPr>
        <p:spPr>
          <a:xfrm>
            <a:off x="8701657" y="3122844"/>
            <a:ext cx="2598509" cy="442400"/>
          </a:xfrm>
          <a:prstGeom prst="rect">
            <a:avLst/>
          </a:prstGeom>
          <a:noFill/>
          <a:ln>
            <a:noFill/>
          </a:ln>
        </p:spPr>
        <p:txBody>
          <a:bodyPr spcFirstLastPara="1" wrap="square" lIns="121900" tIns="121900" rIns="121900" bIns="121900" anchor="ctr" anchorCtr="0">
            <a:noAutofit/>
          </a:bodyPr>
          <a:lstStyle/>
          <a:p>
            <a:pPr algn="ctr"/>
            <a:r>
              <a:rPr lang="en" sz="2400" b="1" err="1">
                <a:latin typeface="Fira Sans Extra Condensed"/>
                <a:sym typeface="Fira Sans Extra Condensed"/>
              </a:rPr>
              <a:t>MediaPipe</a:t>
            </a:r>
            <a:endParaRPr lang="en-US" dirty="0" err="1">
              <a:latin typeface="Arial"/>
              <a:cs typeface="Arial"/>
              <a:sym typeface="Fira Sans Extra Condensed"/>
            </a:endParaRPr>
          </a:p>
          <a:p>
            <a:pPr algn="ctr"/>
            <a:r>
              <a:rPr lang="en" sz="2400" b="1" dirty="0">
                <a:latin typeface="Fira Sans Extra Condensed"/>
                <a:sym typeface="Fira Sans Extra Condensed"/>
              </a:rPr>
              <a:t>Feature extraction</a:t>
            </a:r>
            <a:endParaRPr lang="en-US">
              <a:cs typeface="Arial"/>
            </a:endParaRPr>
          </a:p>
        </p:txBody>
      </p:sp>
      <p:sp>
        <p:nvSpPr>
          <p:cNvPr id="1770" name="Google Shape;1770;p35"/>
          <p:cNvSpPr/>
          <p:nvPr/>
        </p:nvSpPr>
        <p:spPr>
          <a:xfrm>
            <a:off x="5520597" y="4646557"/>
            <a:ext cx="520080" cy="487324"/>
          </a:xfrm>
          <a:custGeom>
            <a:avLst/>
            <a:gdLst/>
            <a:ahLst/>
            <a:cxnLst/>
            <a:rect l="l" t="t" r="r" b="b"/>
            <a:pathLst>
              <a:path w="11432" h="10712" extrusionOk="0">
                <a:moveTo>
                  <a:pt x="6880" y="1261"/>
                </a:moveTo>
                <a:cubicBezTo>
                  <a:pt x="7296" y="1261"/>
                  <a:pt x="7296" y="1884"/>
                  <a:pt x="6880" y="1884"/>
                </a:cubicBezTo>
                <a:cubicBezTo>
                  <a:pt x="6865" y="1884"/>
                  <a:pt x="6850" y="1883"/>
                  <a:pt x="6835" y="1882"/>
                </a:cubicBezTo>
                <a:cubicBezTo>
                  <a:pt x="5716" y="1882"/>
                  <a:pt x="4811" y="2787"/>
                  <a:pt x="4811" y="3906"/>
                </a:cubicBezTo>
                <a:cubicBezTo>
                  <a:pt x="4799" y="4097"/>
                  <a:pt x="4656" y="4192"/>
                  <a:pt x="4510" y="4192"/>
                </a:cubicBezTo>
                <a:cubicBezTo>
                  <a:pt x="4364" y="4192"/>
                  <a:pt x="4215" y="4097"/>
                  <a:pt x="4191" y="3906"/>
                </a:cubicBezTo>
                <a:cubicBezTo>
                  <a:pt x="4191" y="2454"/>
                  <a:pt x="5382" y="1263"/>
                  <a:pt x="6835" y="1263"/>
                </a:cubicBezTo>
                <a:cubicBezTo>
                  <a:pt x="6850" y="1261"/>
                  <a:pt x="6865" y="1261"/>
                  <a:pt x="6880" y="1261"/>
                </a:cubicBezTo>
                <a:close/>
                <a:moveTo>
                  <a:pt x="6835" y="1"/>
                </a:moveTo>
                <a:cubicBezTo>
                  <a:pt x="3501" y="1"/>
                  <a:pt x="1691" y="3906"/>
                  <a:pt x="3858" y="6430"/>
                </a:cubicBezTo>
                <a:lnTo>
                  <a:pt x="3239" y="7050"/>
                </a:lnTo>
                <a:lnTo>
                  <a:pt x="3025" y="6835"/>
                </a:lnTo>
                <a:cubicBezTo>
                  <a:pt x="2965" y="6764"/>
                  <a:pt x="2882" y="6728"/>
                  <a:pt x="2798" y="6728"/>
                </a:cubicBezTo>
                <a:cubicBezTo>
                  <a:pt x="2715" y="6728"/>
                  <a:pt x="2632" y="6764"/>
                  <a:pt x="2572" y="6835"/>
                </a:cubicBezTo>
                <a:lnTo>
                  <a:pt x="119" y="9288"/>
                </a:lnTo>
                <a:cubicBezTo>
                  <a:pt x="0" y="9407"/>
                  <a:pt x="0" y="9622"/>
                  <a:pt x="119" y="9741"/>
                </a:cubicBezTo>
                <a:lnTo>
                  <a:pt x="1000" y="10622"/>
                </a:lnTo>
                <a:cubicBezTo>
                  <a:pt x="1060" y="10681"/>
                  <a:pt x="1143" y="10711"/>
                  <a:pt x="1227" y="10711"/>
                </a:cubicBezTo>
                <a:cubicBezTo>
                  <a:pt x="1310" y="10711"/>
                  <a:pt x="1393" y="10681"/>
                  <a:pt x="1453" y="10622"/>
                </a:cubicBezTo>
                <a:lnTo>
                  <a:pt x="3906" y="8169"/>
                </a:lnTo>
                <a:cubicBezTo>
                  <a:pt x="4049" y="8050"/>
                  <a:pt x="4049" y="7836"/>
                  <a:pt x="3906" y="7716"/>
                </a:cubicBezTo>
                <a:lnTo>
                  <a:pt x="3691" y="7502"/>
                </a:lnTo>
                <a:lnTo>
                  <a:pt x="4311" y="6883"/>
                </a:lnTo>
                <a:cubicBezTo>
                  <a:pt x="5055" y="7516"/>
                  <a:pt x="5944" y="7811"/>
                  <a:pt x="6820" y="7811"/>
                </a:cubicBezTo>
                <a:cubicBezTo>
                  <a:pt x="8383" y="7811"/>
                  <a:pt x="9907" y="6873"/>
                  <a:pt x="10502" y="5240"/>
                </a:cubicBezTo>
                <a:cubicBezTo>
                  <a:pt x="11431" y="2692"/>
                  <a:pt x="9550" y="1"/>
                  <a:pt x="6835" y="1"/>
                </a:cubicBezTo>
                <a:close/>
              </a:path>
            </a:pathLst>
          </a:custGeom>
          <a:solidFill>
            <a:schemeClr val="lt1"/>
          </a:solidFill>
          <a:ln>
            <a:noFill/>
          </a:ln>
        </p:spPr>
        <p:txBody>
          <a:bodyPr spcFirstLastPara="1" wrap="square" lIns="121900" tIns="121900" rIns="121900" bIns="121900" anchor="ctr" anchorCtr="0">
            <a:noAutofit/>
          </a:bodyPr>
          <a:lstStyle/>
          <a:p>
            <a:endParaRPr sz="2533"/>
          </a:p>
        </p:txBody>
      </p:sp>
      <p:sp>
        <p:nvSpPr>
          <p:cNvPr id="1771" name="Google Shape;1771;p35"/>
          <p:cNvSpPr/>
          <p:nvPr/>
        </p:nvSpPr>
        <p:spPr>
          <a:xfrm>
            <a:off x="1042376" y="4340410"/>
            <a:ext cx="1099600" cy="1099600"/>
          </a:xfrm>
          <a:prstGeom prst="ellipse">
            <a:avLst/>
          </a:prstGeom>
          <a:solidFill>
            <a:srgbClr val="EB2893"/>
          </a:solidFill>
          <a:ln>
            <a:noFill/>
          </a:ln>
        </p:spPr>
        <p:txBody>
          <a:bodyPr spcFirstLastPara="1" wrap="square" lIns="121900" tIns="121900" rIns="121900" bIns="121900" anchor="ctr" anchorCtr="0">
            <a:noAutofit/>
          </a:bodyPr>
          <a:lstStyle/>
          <a:p>
            <a:endParaRPr sz="2533"/>
          </a:p>
        </p:txBody>
      </p:sp>
      <p:sp>
        <p:nvSpPr>
          <p:cNvPr id="1773" name="Google Shape;1773;p35"/>
          <p:cNvSpPr txBox="1"/>
          <p:nvPr/>
        </p:nvSpPr>
        <p:spPr>
          <a:xfrm>
            <a:off x="4489449" y="5665060"/>
            <a:ext cx="2947049" cy="442400"/>
          </a:xfrm>
          <a:prstGeom prst="rect">
            <a:avLst/>
          </a:prstGeom>
          <a:noFill/>
          <a:ln>
            <a:noFill/>
          </a:ln>
        </p:spPr>
        <p:txBody>
          <a:bodyPr spcFirstLastPara="1" wrap="square" lIns="121900" tIns="121900" rIns="121900" bIns="121900" anchor="ctr" anchorCtr="0">
            <a:noAutofit/>
          </a:bodyPr>
          <a:lstStyle/>
          <a:p>
            <a:pPr algn="ctr"/>
            <a:r>
              <a:rPr lang="en" sz="2400" b="1" dirty="0">
                <a:latin typeface="Fira Sans Extra Condensed"/>
                <a:cs typeface="Times New Roman"/>
                <a:sym typeface="Fira Sans Extra Condensed"/>
              </a:rPr>
              <a:t>Real-time Gesture Recognition</a:t>
            </a:r>
            <a:endParaRPr lang="en-US" dirty="0"/>
          </a:p>
        </p:txBody>
      </p:sp>
      <p:sp>
        <p:nvSpPr>
          <p:cNvPr id="1776" name="Google Shape;1776;p35"/>
          <p:cNvSpPr txBox="1"/>
          <p:nvPr/>
        </p:nvSpPr>
        <p:spPr>
          <a:xfrm>
            <a:off x="8349250" y="5665060"/>
            <a:ext cx="3322131" cy="442400"/>
          </a:xfrm>
          <a:prstGeom prst="rect">
            <a:avLst/>
          </a:prstGeom>
          <a:noFill/>
          <a:ln>
            <a:noFill/>
          </a:ln>
        </p:spPr>
        <p:txBody>
          <a:bodyPr spcFirstLastPara="1" wrap="square" lIns="121900" tIns="121900" rIns="121900" bIns="121900" anchor="ctr" anchorCtr="0">
            <a:noAutofit/>
          </a:bodyPr>
          <a:lstStyle/>
          <a:p>
            <a:pPr algn="ctr"/>
            <a:r>
              <a:rPr lang="en" sz="2400" b="1" dirty="0">
                <a:latin typeface="Fira Sans Extra Condensed"/>
                <a:sym typeface="Fira Sans Extra Condensed"/>
              </a:rPr>
              <a:t>Model training</a:t>
            </a:r>
          </a:p>
          <a:p>
            <a:pPr algn="ctr"/>
            <a:r>
              <a:rPr lang="en" sz="2400" b="1" dirty="0">
                <a:latin typeface="Fira Sans Extra Condensed"/>
              </a:rPr>
              <a:t>SVM, LSTM and CNN</a:t>
            </a:r>
          </a:p>
        </p:txBody>
      </p:sp>
      <p:grpSp>
        <p:nvGrpSpPr>
          <p:cNvPr id="1778" name="Google Shape;1778;p35"/>
          <p:cNvGrpSpPr/>
          <p:nvPr/>
        </p:nvGrpSpPr>
        <p:grpSpPr>
          <a:xfrm>
            <a:off x="1430154" y="4660916"/>
            <a:ext cx="502169" cy="478425"/>
            <a:chOff x="2430622" y="2290545"/>
            <a:chExt cx="376627" cy="358819"/>
          </a:xfrm>
        </p:grpSpPr>
        <p:sp>
          <p:nvSpPr>
            <p:cNvPr id="1779" name="Google Shape;1779;p35"/>
            <p:cNvSpPr/>
            <p:nvPr/>
          </p:nvSpPr>
          <p:spPr>
            <a:xfrm>
              <a:off x="2430622" y="2290545"/>
              <a:ext cx="269166" cy="327896"/>
            </a:xfrm>
            <a:custGeom>
              <a:avLst/>
              <a:gdLst/>
              <a:ahLst/>
              <a:cxnLst/>
              <a:rect l="l" t="t" r="r" b="b"/>
              <a:pathLst>
                <a:path w="7860" h="9575" extrusionOk="0">
                  <a:moveTo>
                    <a:pt x="6264" y="2025"/>
                  </a:moveTo>
                  <a:cubicBezTo>
                    <a:pt x="6669" y="2025"/>
                    <a:pt x="6669" y="2620"/>
                    <a:pt x="6264" y="2620"/>
                  </a:cubicBezTo>
                  <a:lnTo>
                    <a:pt x="4430" y="2620"/>
                  </a:lnTo>
                  <a:cubicBezTo>
                    <a:pt x="4025" y="2620"/>
                    <a:pt x="4025" y="2025"/>
                    <a:pt x="4430" y="2025"/>
                  </a:cubicBezTo>
                  <a:close/>
                  <a:moveTo>
                    <a:pt x="3406" y="2025"/>
                  </a:moveTo>
                  <a:cubicBezTo>
                    <a:pt x="3811" y="2025"/>
                    <a:pt x="3811" y="2644"/>
                    <a:pt x="3406" y="2644"/>
                  </a:cubicBezTo>
                  <a:lnTo>
                    <a:pt x="1572" y="2644"/>
                  </a:lnTo>
                  <a:cubicBezTo>
                    <a:pt x="1144" y="2644"/>
                    <a:pt x="1144" y="2025"/>
                    <a:pt x="1572" y="2025"/>
                  </a:cubicBezTo>
                  <a:close/>
                  <a:moveTo>
                    <a:pt x="3406" y="3239"/>
                  </a:moveTo>
                  <a:cubicBezTo>
                    <a:pt x="3811" y="3239"/>
                    <a:pt x="3811" y="3859"/>
                    <a:pt x="3406" y="3859"/>
                  </a:cubicBezTo>
                  <a:lnTo>
                    <a:pt x="1572" y="3859"/>
                  </a:lnTo>
                  <a:cubicBezTo>
                    <a:pt x="1144" y="3859"/>
                    <a:pt x="1144" y="3239"/>
                    <a:pt x="1572" y="3239"/>
                  </a:cubicBezTo>
                  <a:close/>
                  <a:moveTo>
                    <a:pt x="6264" y="3239"/>
                  </a:moveTo>
                  <a:cubicBezTo>
                    <a:pt x="6669" y="3239"/>
                    <a:pt x="6669" y="3859"/>
                    <a:pt x="6264" y="3859"/>
                  </a:cubicBezTo>
                  <a:lnTo>
                    <a:pt x="4430" y="3859"/>
                  </a:lnTo>
                  <a:cubicBezTo>
                    <a:pt x="4025" y="3859"/>
                    <a:pt x="4025" y="3239"/>
                    <a:pt x="4430" y="3239"/>
                  </a:cubicBezTo>
                  <a:close/>
                  <a:moveTo>
                    <a:pt x="3406" y="4478"/>
                  </a:moveTo>
                  <a:cubicBezTo>
                    <a:pt x="3811" y="4478"/>
                    <a:pt x="3811" y="5097"/>
                    <a:pt x="3406" y="5097"/>
                  </a:cubicBezTo>
                  <a:lnTo>
                    <a:pt x="1572" y="5097"/>
                  </a:lnTo>
                  <a:cubicBezTo>
                    <a:pt x="1144" y="5097"/>
                    <a:pt x="1144" y="4478"/>
                    <a:pt x="1572" y="4478"/>
                  </a:cubicBezTo>
                  <a:close/>
                  <a:moveTo>
                    <a:pt x="5311" y="4478"/>
                  </a:moveTo>
                  <a:cubicBezTo>
                    <a:pt x="5716" y="4478"/>
                    <a:pt x="5716" y="5097"/>
                    <a:pt x="5311" y="5097"/>
                  </a:cubicBezTo>
                  <a:lnTo>
                    <a:pt x="4406" y="5097"/>
                  </a:lnTo>
                  <a:cubicBezTo>
                    <a:pt x="4263" y="5097"/>
                    <a:pt x="4120" y="4954"/>
                    <a:pt x="4120" y="4811"/>
                  </a:cubicBezTo>
                  <a:lnTo>
                    <a:pt x="4120" y="4787"/>
                  </a:lnTo>
                  <a:cubicBezTo>
                    <a:pt x="4120" y="4621"/>
                    <a:pt x="4263" y="4478"/>
                    <a:pt x="4406" y="4478"/>
                  </a:cubicBezTo>
                  <a:close/>
                  <a:moveTo>
                    <a:pt x="3406" y="5716"/>
                  </a:moveTo>
                  <a:cubicBezTo>
                    <a:pt x="3811" y="5716"/>
                    <a:pt x="3811" y="6311"/>
                    <a:pt x="3406" y="6311"/>
                  </a:cubicBezTo>
                  <a:lnTo>
                    <a:pt x="1572" y="6311"/>
                  </a:lnTo>
                  <a:cubicBezTo>
                    <a:pt x="1144" y="6311"/>
                    <a:pt x="1144" y="5716"/>
                    <a:pt x="1572" y="5716"/>
                  </a:cubicBezTo>
                  <a:close/>
                  <a:moveTo>
                    <a:pt x="3406" y="6954"/>
                  </a:moveTo>
                  <a:cubicBezTo>
                    <a:pt x="3811" y="6954"/>
                    <a:pt x="3811" y="7574"/>
                    <a:pt x="3406" y="7574"/>
                  </a:cubicBezTo>
                  <a:lnTo>
                    <a:pt x="1572" y="7574"/>
                  </a:lnTo>
                  <a:cubicBezTo>
                    <a:pt x="1144" y="7574"/>
                    <a:pt x="1144" y="6954"/>
                    <a:pt x="1572" y="6954"/>
                  </a:cubicBezTo>
                  <a:close/>
                  <a:moveTo>
                    <a:pt x="1263" y="1"/>
                  </a:moveTo>
                  <a:cubicBezTo>
                    <a:pt x="572" y="1"/>
                    <a:pt x="1" y="548"/>
                    <a:pt x="1" y="1239"/>
                  </a:cubicBezTo>
                  <a:lnTo>
                    <a:pt x="1" y="8336"/>
                  </a:lnTo>
                  <a:cubicBezTo>
                    <a:pt x="1" y="9026"/>
                    <a:pt x="572" y="9574"/>
                    <a:pt x="1263" y="9574"/>
                  </a:cubicBezTo>
                  <a:lnTo>
                    <a:pt x="4835" y="9574"/>
                  </a:lnTo>
                  <a:cubicBezTo>
                    <a:pt x="3531" y="7488"/>
                    <a:pt x="5012" y="4787"/>
                    <a:pt x="7470" y="4787"/>
                  </a:cubicBezTo>
                  <a:cubicBezTo>
                    <a:pt x="7481" y="4787"/>
                    <a:pt x="7491" y="4787"/>
                    <a:pt x="7502" y="4787"/>
                  </a:cubicBezTo>
                  <a:lnTo>
                    <a:pt x="7550" y="4787"/>
                  </a:lnTo>
                  <a:cubicBezTo>
                    <a:pt x="7645" y="4787"/>
                    <a:pt x="7740" y="4787"/>
                    <a:pt x="7859" y="4811"/>
                  </a:cubicBezTo>
                  <a:lnTo>
                    <a:pt x="7859" y="1239"/>
                  </a:lnTo>
                  <a:cubicBezTo>
                    <a:pt x="7836" y="548"/>
                    <a:pt x="7288" y="1"/>
                    <a:pt x="6621" y="1"/>
                  </a:cubicBezTo>
                  <a:close/>
                </a:path>
              </a:pathLst>
            </a:custGeom>
            <a:solidFill>
              <a:schemeClr val="lt1"/>
            </a:solidFill>
            <a:ln>
              <a:noFill/>
            </a:ln>
          </p:spPr>
          <p:txBody>
            <a:bodyPr spcFirstLastPara="1" wrap="square" lIns="121900" tIns="121900" rIns="121900" bIns="121900" anchor="ctr" anchorCtr="0">
              <a:noAutofit/>
            </a:bodyPr>
            <a:lstStyle/>
            <a:p>
              <a:endParaRPr sz="2533"/>
            </a:p>
          </p:txBody>
        </p:sp>
        <p:sp>
          <p:nvSpPr>
            <p:cNvPr id="1780" name="Google Shape;1780;p35"/>
            <p:cNvSpPr/>
            <p:nvPr/>
          </p:nvSpPr>
          <p:spPr>
            <a:xfrm>
              <a:off x="2565993" y="2474852"/>
              <a:ext cx="241256" cy="174513"/>
            </a:xfrm>
            <a:custGeom>
              <a:avLst/>
              <a:gdLst/>
              <a:ahLst/>
              <a:cxnLst/>
              <a:rect l="l" t="t" r="r" b="b"/>
              <a:pathLst>
                <a:path w="7045" h="5096" extrusionOk="0">
                  <a:moveTo>
                    <a:pt x="4400" y="1625"/>
                  </a:moveTo>
                  <a:cubicBezTo>
                    <a:pt x="4628" y="1625"/>
                    <a:pt x="4838" y="1897"/>
                    <a:pt x="4645" y="2144"/>
                  </a:cubicBezTo>
                  <a:lnTo>
                    <a:pt x="3668" y="3359"/>
                  </a:lnTo>
                  <a:cubicBezTo>
                    <a:pt x="3613" y="3428"/>
                    <a:pt x="3525" y="3465"/>
                    <a:pt x="3438" y="3465"/>
                  </a:cubicBezTo>
                  <a:cubicBezTo>
                    <a:pt x="3375" y="3465"/>
                    <a:pt x="3313" y="3446"/>
                    <a:pt x="3263" y="3406"/>
                  </a:cubicBezTo>
                  <a:lnTo>
                    <a:pt x="2525" y="2882"/>
                  </a:lnTo>
                  <a:cubicBezTo>
                    <a:pt x="2382" y="2787"/>
                    <a:pt x="2358" y="2573"/>
                    <a:pt x="2454" y="2454"/>
                  </a:cubicBezTo>
                  <a:cubicBezTo>
                    <a:pt x="2512" y="2366"/>
                    <a:pt x="2605" y="2315"/>
                    <a:pt x="2702" y="2315"/>
                  </a:cubicBezTo>
                  <a:cubicBezTo>
                    <a:pt x="2764" y="2315"/>
                    <a:pt x="2827" y="2336"/>
                    <a:pt x="2882" y="2382"/>
                  </a:cubicBezTo>
                  <a:lnTo>
                    <a:pt x="3382" y="2739"/>
                  </a:lnTo>
                  <a:lnTo>
                    <a:pt x="4168" y="1739"/>
                  </a:lnTo>
                  <a:cubicBezTo>
                    <a:pt x="4237" y="1659"/>
                    <a:pt x="4319" y="1625"/>
                    <a:pt x="4400" y="1625"/>
                  </a:cubicBezTo>
                  <a:close/>
                  <a:moveTo>
                    <a:pt x="3525" y="1"/>
                  </a:moveTo>
                  <a:cubicBezTo>
                    <a:pt x="739" y="1"/>
                    <a:pt x="1" y="3835"/>
                    <a:pt x="2549" y="4883"/>
                  </a:cubicBezTo>
                  <a:cubicBezTo>
                    <a:pt x="2902" y="5030"/>
                    <a:pt x="3247" y="5096"/>
                    <a:pt x="3576" y="5096"/>
                  </a:cubicBezTo>
                  <a:cubicBezTo>
                    <a:pt x="5644" y="5096"/>
                    <a:pt x="7044" y="2468"/>
                    <a:pt x="5359" y="763"/>
                  </a:cubicBezTo>
                  <a:cubicBezTo>
                    <a:pt x="4883" y="263"/>
                    <a:pt x="4240" y="1"/>
                    <a:pt x="3573" y="1"/>
                  </a:cubicBezTo>
                  <a:close/>
                </a:path>
              </a:pathLst>
            </a:custGeom>
            <a:solidFill>
              <a:schemeClr val="lt1"/>
            </a:solidFill>
            <a:ln>
              <a:noFill/>
            </a:ln>
          </p:spPr>
          <p:txBody>
            <a:bodyPr spcFirstLastPara="1" wrap="square" lIns="121900" tIns="121900" rIns="121900" bIns="121900" anchor="ctr" anchorCtr="0">
              <a:noAutofit/>
            </a:bodyPr>
            <a:lstStyle/>
            <a:p>
              <a:endParaRPr sz="2533"/>
            </a:p>
          </p:txBody>
        </p:sp>
      </p:grpSp>
      <p:sp>
        <p:nvSpPr>
          <p:cNvPr id="4" name="Google Shape;1771;p35">
            <a:extLst>
              <a:ext uri="{FF2B5EF4-FFF2-40B4-BE49-F238E27FC236}">
                <a16:creationId xmlns:a16="http://schemas.microsoft.com/office/drawing/2014/main" id="{4624FA0A-63F2-D983-0B2C-F03BC99E84B5}"/>
              </a:ext>
            </a:extLst>
          </p:cNvPr>
          <p:cNvSpPr/>
          <p:nvPr/>
        </p:nvSpPr>
        <p:spPr>
          <a:xfrm>
            <a:off x="9446463" y="4351454"/>
            <a:ext cx="1099600" cy="1099600"/>
          </a:xfrm>
          <a:prstGeom prst="ellipse">
            <a:avLst/>
          </a:prstGeom>
          <a:solidFill>
            <a:schemeClr val="accent3"/>
          </a:solidFill>
          <a:ln>
            <a:noFill/>
          </a:ln>
        </p:spPr>
        <p:txBody>
          <a:bodyPr spcFirstLastPara="1" wrap="square" lIns="121900" tIns="121900" rIns="121900" bIns="121900" anchor="ctr" anchorCtr="0">
            <a:noAutofit/>
          </a:bodyPr>
          <a:lstStyle/>
          <a:p>
            <a:endParaRPr sz="2533"/>
          </a:p>
        </p:txBody>
      </p:sp>
      <p:grpSp>
        <p:nvGrpSpPr>
          <p:cNvPr id="1758" name="Google Shape;1758;p35"/>
          <p:cNvGrpSpPr/>
          <p:nvPr/>
        </p:nvGrpSpPr>
        <p:grpSpPr>
          <a:xfrm>
            <a:off x="9760327" y="2026326"/>
            <a:ext cx="481091" cy="473722"/>
            <a:chOff x="4781114" y="2878202"/>
            <a:chExt cx="360819" cy="355291"/>
          </a:xfrm>
        </p:grpSpPr>
        <p:sp>
          <p:nvSpPr>
            <p:cNvPr id="1759" name="Google Shape;1759;p35"/>
            <p:cNvSpPr/>
            <p:nvPr/>
          </p:nvSpPr>
          <p:spPr>
            <a:xfrm>
              <a:off x="4902990" y="2878202"/>
              <a:ext cx="116247" cy="110378"/>
            </a:xfrm>
            <a:custGeom>
              <a:avLst/>
              <a:gdLst/>
              <a:ahLst/>
              <a:cxnLst/>
              <a:rect l="l" t="t" r="r" b="b"/>
              <a:pathLst>
                <a:path w="3407" h="3235" extrusionOk="0">
                  <a:moveTo>
                    <a:pt x="1645" y="0"/>
                  </a:moveTo>
                  <a:cubicBezTo>
                    <a:pt x="811" y="0"/>
                    <a:pt x="1" y="641"/>
                    <a:pt x="1" y="1610"/>
                  </a:cubicBezTo>
                  <a:cubicBezTo>
                    <a:pt x="1" y="2591"/>
                    <a:pt x="804" y="3235"/>
                    <a:pt x="1634" y="3235"/>
                  </a:cubicBezTo>
                  <a:cubicBezTo>
                    <a:pt x="2033" y="3235"/>
                    <a:pt x="2438" y="3086"/>
                    <a:pt x="2763" y="2753"/>
                  </a:cubicBezTo>
                  <a:cubicBezTo>
                    <a:pt x="3406" y="2134"/>
                    <a:pt x="3406" y="1110"/>
                    <a:pt x="2763" y="467"/>
                  </a:cubicBezTo>
                  <a:cubicBezTo>
                    <a:pt x="2441" y="145"/>
                    <a:pt x="2041" y="0"/>
                    <a:pt x="1645" y="0"/>
                  </a:cubicBezTo>
                  <a:close/>
                </a:path>
              </a:pathLst>
            </a:custGeom>
            <a:solidFill>
              <a:schemeClr val="lt1"/>
            </a:solidFill>
            <a:ln>
              <a:noFill/>
            </a:ln>
          </p:spPr>
          <p:txBody>
            <a:bodyPr spcFirstLastPara="1" wrap="square" lIns="121900" tIns="121900" rIns="121900" bIns="121900" anchor="ctr" anchorCtr="0">
              <a:noAutofit/>
            </a:bodyPr>
            <a:lstStyle/>
            <a:p>
              <a:endParaRPr sz="2533"/>
            </a:p>
          </p:txBody>
        </p:sp>
        <p:sp>
          <p:nvSpPr>
            <p:cNvPr id="1760" name="Google Shape;1760;p35"/>
            <p:cNvSpPr/>
            <p:nvPr/>
          </p:nvSpPr>
          <p:spPr>
            <a:xfrm>
              <a:off x="4781114" y="3000522"/>
              <a:ext cx="115428" cy="110754"/>
            </a:xfrm>
            <a:custGeom>
              <a:avLst/>
              <a:gdLst/>
              <a:ahLst/>
              <a:cxnLst/>
              <a:rect l="l" t="t" r="r" b="b"/>
              <a:pathLst>
                <a:path w="3383" h="3246" extrusionOk="0">
                  <a:moveTo>
                    <a:pt x="1626" y="1"/>
                  </a:moveTo>
                  <a:cubicBezTo>
                    <a:pt x="800" y="1"/>
                    <a:pt x="1" y="652"/>
                    <a:pt x="1" y="1621"/>
                  </a:cubicBezTo>
                  <a:cubicBezTo>
                    <a:pt x="1" y="2602"/>
                    <a:pt x="793" y="3246"/>
                    <a:pt x="1616" y="3246"/>
                  </a:cubicBezTo>
                  <a:cubicBezTo>
                    <a:pt x="2012" y="3246"/>
                    <a:pt x="2414" y="3097"/>
                    <a:pt x="2739" y="2764"/>
                  </a:cubicBezTo>
                  <a:cubicBezTo>
                    <a:pt x="3382" y="2145"/>
                    <a:pt x="3382" y="1121"/>
                    <a:pt x="2739" y="478"/>
                  </a:cubicBezTo>
                  <a:cubicBezTo>
                    <a:pt x="2417" y="148"/>
                    <a:pt x="2019" y="1"/>
                    <a:pt x="1626" y="1"/>
                  </a:cubicBezTo>
                  <a:close/>
                </a:path>
              </a:pathLst>
            </a:custGeom>
            <a:solidFill>
              <a:schemeClr val="lt1"/>
            </a:solidFill>
            <a:ln>
              <a:noFill/>
            </a:ln>
          </p:spPr>
          <p:txBody>
            <a:bodyPr spcFirstLastPara="1" wrap="square" lIns="121900" tIns="121900" rIns="121900" bIns="121900" anchor="ctr" anchorCtr="0">
              <a:noAutofit/>
            </a:bodyPr>
            <a:lstStyle/>
            <a:p>
              <a:endParaRPr sz="2533"/>
            </a:p>
          </p:txBody>
        </p:sp>
        <p:sp>
          <p:nvSpPr>
            <p:cNvPr id="1761" name="Google Shape;1761;p35"/>
            <p:cNvSpPr/>
            <p:nvPr/>
          </p:nvSpPr>
          <p:spPr>
            <a:xfrm>
              <a:off x="5025686" y="3000522"/>
              <a:ext cx="116247" cy="110754"/>
            </a:xfrm>
            <a:custGeom>
              <a:avLst/>
              <a:gdLst/>
              <a:ahLst/>
              <a:cxnLst/>
              <a:rect l="l" t="t" r="r" b="b"/>
              <a:pathLst>
                <a:path w="3407" h="3246" extrusionOk="0">
                  <a:moveTo>
                    <a:pt x="1634" y="1"/>
                  </a:moveTo>
                  <a:cubicBezTo>
                    <a:pt x="800" y="1"/>
                    <a:pt x="1" y="652"/>
                    <a:pt x="1" y="1621"/>
                  </a:cubicBezTo>
                  <a:cubicBezTo>
                    <a:pt x="1" y="2602"/>
                    <a:pt x="793" y="3246"/>
                    <a:pt x="1623" y="3246"/>
                  </a:cubicBezTo>
                  <a:cubicBezTo>
                    <a:pt x="2023" y="3246"/>
                    <a:pt x="2431" y="3097"/>
                    <a:pt x="2763" y="2764"/>
                  </a:cubicBezTo>
                  <a:cubicBezTo>
                    <a:pt x="3406" y="2145"/>
                    <a:pt x="3406" y="1121"/>
                    <a:pt x="2763" y="478"/>
                  </a:cubicBezTo>
                  <a:cubicBezTo>
                    <a:pt x="2434" y="148"/>
                    <a:pt x="2030" y="1"/>
                    <a:pt x="1634" y="1"/>
                  </a:cubicBezTo>
                  <a:close/>
                </a:path>
              </a:pathLst>
            </a:custGeom>
            <a:solidFill>
              <a:schemeClr val="lt1"/>
            </a:solidFill>
            <a:ln>
              <a:noFill/>
            </a:ln>
          </p:spPr>
          <p:txBody>
            <a:bodyPr spcFirstLastPara="1" wrap="square" lIns="121900" tIns="121900" rIns="121900" bIns="121900" anchor="ctr" anchorCtr="0">
              <a:noAutofit/>
            </a:bodyPr>
            <a:lstStyle/>
            <a:p>
              <a:endParaRPr sz="2533"/>
            </a:p>
          </p:txBody>
        </p:sp>
        <p:sp>
          <p:nvSpPr>
            <p:cNvPr id="1762" name="Google Shape;1762;p35"/>
            <p:cNvSpPr/>
            <p:nvPr/>
          </p:nvSpPr>
          <p:spPr>
            <a:xfrm>
              <a:off x="4890707" y="3123081"/>
              <a:ext cx="122832" cy="110412"/>
            </a:xfrm>
            <a:custGeom>
              <a:avLst/>
              <a:gdLst/>
              <a:ahLst/>
              <a:cxnLst/>
              <a:rect l="l" t="t" r="r" b="b"/>
              <a:pathLst>
                <a:path w="3600" h="3236" extrusionOk="0">
                  <a:moveTo>
                    <a:pt x="2003" y="1"/>
                  </a:moveTo>
                  <a:cubicBezTo>
                    <a:pt x="964" y="1"/>
                    <a:pt x="1" y="1047"/>
                    <a:pt x="504" y="2244"/>
                  </a:cubicBezTo>
                  <a:cubicBezTo>
                    <a:pt x="784" y="2925"/>
                    <a:pt x="1376" y="3235"/>
                    <a:pt x="1968" y="3235"/>
                  </a:cubicBezTo>
                  <a:cubicBezTo>
                    <a:pt x="2784" y="3235"/>
                    <a:pt x="3600" y="2646"/>
                    <a:pt x="3600" y="1625"/>
                  </a:cubicBezTo>
                  <a:cubicBezTo>
                    <a:pt x="3600" y="1196"/>
                    <a:pt x="3433" y="791"/>
                    <a:pt x="3123" y="482"/>
                  </a:cubicBezTo>
                  <a:cubicBezTo>
                    <a:pt x="2787" y="146"/>
                    <a:pt x="2390" y="1"/>
                    <a:pt x="2003" y="1"/>
                  </a:cubicBezTo>
                  <a:close/>
                </a:path>
              </a:pathLst>
            </a:custGeom>
            <a:solidFill>
              <a:schemeClr val="lt1"/>
            </a:solidFill>
            <a:ln>
              <a:noFill/>
            </a:ln>
          </p:spPr>
          <p:txBody>
            <a:bodyPr spcFirstLastPara="1" wrap="square" lIns="121900" tIns="121900" rIns="121900" bIns="121900" anchor="ctr" anchorCtr="0">
              <a:noAutofit/>
            </a:bodyPr>
            <a:lstStyle/>
            <a:p>
              <a:endParaRPr sz="2533"/>
            </a:p>
          </p:txBody>
        </p:sp>
        <p:sp>
          <p:nvSpPr>
            <p:cNvPr id="1763" name="Google Shape;1763;p35"/>
            <p:cNvSpPr/>
            <p:nvPr/>
          </p:nvSpPr>
          <p:spPr>
            <a:xfrm>
              <a:off x="4837958" y="2939277"/>
              <a:ext cx="57765" cy="53022"/>
            </a:xfrm>
            <a:custGeom>
              <a:avLst/>
              <a:gdLst/>
              <a:ahLst/>
              <a:cxnLst/>
              <a:rect l="l" t="t" r="r" b="b"/>
              <a:pathLst>
                <a:path w="1693" h="1554" extrusionOk="0">
                  <a:moveTo>
                    <a:pt x="1354" y="1"/>
                  </a:moveTo>
                  <a:cubicBezTo>
                    <a:pt x="1291" y="1"/>
                    <a:pt x="1226" y="20"/>
                    <a:pt x="1169" y="58"/>
                  </a:cubicBezTo>
                  <a:cubicBezTo>
                    <a:pt x="788" y="344"/>
                    <a:pt x="430" y="677"/>
                    <a:pt x="168" y="1082"/>
                  </a:cubicBezTo>
                  <a:cubicBezTo>
                    <a:pt x="0" y="1318"/>
                    <a:pt x="201" y="1553"/>
                    <a:pt x="417" y="1553"/>
                  </a:cubicBezTo>
                  <a:cubicBezTo>
                    <a:pt x="507" y="1553"/>
                    <a:pt x="599" y="1513"/>
                    <a:pt x="669" y="1415"/>
                  </a:cubicBezTo>
                  <a:cubicBezTo>
                    <a:pt x="883" y="1082"/>
                    <a:pt x="1193" y="796"/>
                    <a:pt x="1526" y="558"/>
                  </a:cubicBezTo>
                  <a:cubicBezTo>
                    <a:pt x="1669" y="463"/>
                    <a:pt x="1693" y="272"/>
                    <a:pt x="1597" y="129"/>
                  </a:cubicBezTo>
                  <a:cubicBezTo>
                    <a:pt x="1540" y="44"/>
                    <a:pt x="1449" y="1"/>
                    <a:pt x="1354" y="1"/>
                  </a:cubicBezTo>
                  <a:close/>
                </a:path>
              </a:pathLst>
            </a:custGeom>
            <a:solidFill>
              <a:schemeClr val="lt1"/>
            </a:solidFill>
            <a:ln>
              <a:noFill/>
            </a:ln>
          </p:spPr>
          <p:txBody>
            <a:bodyPr spcFirstLastPara="1" wrap="square" lIns="121900" tIns="121900" rIns="121900" bIns="121900" anchor="ctr" anchorCtr="0">
              <a:noAutofit/>
            </a:bodyPr>
            <a:lstStyle/>
            <a:p>
              <a:endParaRPr sz="2533"/>
            </a:p>
          </p:txBody>
        </p:sp>
        <p:sp>
          <p:nvSpPr>
            <p:cNvPr id="1764" name="Google Shape;1764;p35"/>
            <p:cNvSpPr/>
            <p:nvPr/>
          </p:nvSpPr>
          <p:spPr>
            <a:xfrm>
              <a:off x="5020841" y="3119499"/>
              <a:ext cx="58652" cy="53227"/>
            </a:xfrm>
            <a:custGeom>
              <a:avLst/>
              <a:gdLst/>
              <a:ahLst/>
              <a:cxnLst/>
              <a:rect l="l" t="t" r="r" b="b"/>
              <a:pathLst>
                <a:path w="1719" h="1560" extrusionOk="0">
                  <a:moveTo>
                    <a:pt x="1290" y="1"/>
                  </a:moveTo>
                  <a:cubicBezTo>
                    <a:pt x="1203" y="1"/>
                    <a:pt x="1115" y="40"/>
                    <a:pt x="1048" y="134"/>
                  </a:cubicBezTo>
                  <a:cubicBezTo>
                    <a:pt x="810" y="468"/>
                    <a:pt x="524" y="777"/>
                    <a:pt x="191" y="992"/>
                  </a:cubicBezTo>
                  <a:cubicBezTo>
                    <a:pt x="48" y="1087"/>
                    <a:pt x="0" y="1277"/>
                    <a:pt x="119" y="1420"/>
                  </a:cubicBezTo>
                  <a:cubicBezTo>
                    <a:pt x="163" y="1507"/>
                    <a:pt x="260" y="1559"/>
                    <a:pt x="355" y="1559"/>
                  </a:cubicBezTo>
                  <a:cubicBezTo>
                    <a:pt x="417" y="1559"/>
                    <a:pt x="478" y="1538"/>
                    <a:pt x="524" y="1492"/>
                  </a:cubicBezTo>
                  <a:cubicBezTo>
                    <a:pt x="929" y="1230"/>
                    <a:pt x="1262" y="872"/>
                    <a:pt x="1548" y="491"/>
                  </a:cubicBezTo>
                  <a:cubicBezTo>
                    <a:pt x="1719" y="252"/>
                    <a:pt x="1510" y="1"/>
                    <a:pt x="1290" y="1"/>
                  </a:cubicBezTo>
                  <a:close/>
                </a:path>
              </a:pathLst>
            </a:custGeom>
            <a:solidFill>
              <a:schemeClr val="lt1"/>
            </a:solidFill>
            <a:ln>
              <a:noFill/>
            </a:ln>
          </p:spPr>
          <p:txBody>
            <a:bodyPr spcFirstLastPara="1" wrap="square" lIns="121900" tIns="121900" rIns="121900" bIns="121900" anchor="ctr" anchorCtr="0">
              <a:noAutofit/>
            </a:bodyPr>
            <a:lstStyle/>
            <a:p>
              <a:endParaRPr sz="2533"/>
            </a:p>
          </p:txBody>
        </p:sp>
        <p:sp>
          <p:nvSpPr>
            <p:cNvPr id="1765" name="Google Shape;1765;p35"/>
            <p:cNvSpPr/>
            <p:nvPr/>
          </p:nvSpPr>
          <p:spPr>
            <a:xfrm>
              <a:off x="4837855" y="3119499"/>
              <a:ext cx="58686" cy="53227"/>
            </a:xfrm>
            <a:custGeom>
              <a:avLst/>
              <a:gdLst/>
              <a:ahLst/>
              <a:cxnLst/>
              <a:rect l="l" t="t" r="r" b="b"/>
              <a:pathLst>
                <a:path w="1720" h="1560" extrusionOk="0">
                  <a:moveTo>
                    <a:pt x="429" y="1"/>
                  </a:moveTo>
                  <a:cubicBezTo>
                    <a:pt x="210" y="1"/>
                    <a:pt x="1" y="252"/>
                    <a:pt x="171" y="491"/>
                  </a:cubicBezTo>
                  <a:cubicBezTo>
                    <a:pt x="457" y="872"/>
                    <a:pt x="791" y="1230"/>
                    <a:pt x="1196" y="1492"/>
                  </a:cubicBezTo>
                  <a:cubicBezTo>
                    <a:pt x="1242" y="1538"/>
                    <a:pt x="1303" y="1559"/>
                    <a:pt x="1365" y="1559"/>
                  </a:cubicBezTo>
                  <a:cubicBezTo>
                    <a:pt x="1464" y="1559"/>
                    <a:pt x="1566" y="1507"/>
                    <a:pt x="1624" y="1420"/>
                  </a:cubicBezTo>
                  <a:cubicBezTo>
                    <a:pt x="1719" y="1277"/>
                    <a:pt x="1672" y="1087"/>
                    <a:pt x="1529" y="992"/>
                  </a:cubicBezTo>
                  <a:cubicBezTo>
                    <a:pt x="1196" y="777"/>
                    <a:pt x="910" y="468"/>
                    <a:pt x="672" y="134"/>
                  </a:cubicBezTo>
                  <a:cubicBezTo>
                    <a:pt x="604" y="40"/>
                    <a:pt x="516" y="1"/>
                    <a:pt x="429" y="1"/>
                  </a:cubicBezTo>
                  <a:close/>
                </a:path>
              </a:pathLst>
            </a:custGeom>
            <a:solidFill>
              <a:schemeClr val="lt1"/>
            </a:solidFill>
            <a:ln>
              <a:noFill/>
            </a:ln>
          </p:spPr>
          <p:txBody>
            <a:bodyPr spcFirstLastPara="1" wrap="square" lIns="121900" tIns="121900" rIns="121900" bIns="121900" anchor="ctr" anchorCtr="0">
              <a:noAutofit/>
            </a:bodyPr>
            <a:lstStyle/>
            <a:p>
              <a:endParaRPr sz="2533"/>
            </a:p>
          </p:txBody>
        </p:sp>
        <p:sp>
          <p:nvSpPr>
            <p:cNvPr id="1766" name="Google Shape;1766;p35"/>
            <p:cNvSpPr/>
            <p:nvPr/>
          </p:nvSpPr>
          <p:spPr>
            <a:xfrm>
              <a:off x="5020841" y="2939277"/>
              <a:ext cx="57765" cy="53022"/>
            </a:xfrm>
            <a:custGeom>
              <a:avLst/>
              <a:gdLst/>
              <a:ahLst/>
              <a:cxnLst/>
              <a:rect l="l" t="t" r="r" b="b"/>
              <a:pathLst>
                <a:path w="1693" h="1554" extrusionOk="0">
                  <a:moveTo>
                    <a:pt x="339" y="1"/>
                  </a:moveTo>
                  <a:cubicBezTo>
                    <a:pt x="244" y="1"/>
                    <a:pt x="152" y="44"/>
                    <a:pt x="95" y="129"/>
                  </a:cubicBezTo>
                  <a:cubicBezTo>
                    <a:pt x="0" y="272"/>
                    <a:pt x="24" y="463"/>
                    <a:pt x="167" y="558"/>
                  </a:cubicBezTo>
                  <a:cubicBezTo>
                    <a:pt x="500" y="796"/>
                    <a:pt x="810" y="1082"/>
                    <a:pt x="1024" y="1415"/>
                  </a:cubicBezTo>
                  <a:cubicBezTo>
                    <a:pt x="1094" y="1513"/>
                    <a:pt x="1186" y="1553"/>
                    <a:pt x="1276" y="1553"/>
                  </a:cubicBezTo>
                  <a:cubicBezTo>
                    <a:pt x="1492" y="1553"/>
                    <a:pt x="1693" y="1318"/>
                    <a:pt x="1524" y="1082"/>
                  </a:cubicBezTo>
                  <a:cubicBezTo>
                    <a:pt x="1262" y="677"/>
                    <a:pt x="905" y="344"/>
                    <a:pt x="524" y="58"/>
                  </a:cubicBezTo>
                  <a:cubicBezTo>
                    <a:pt x="467" y="20"/>
                    <a:pt x="402" y="1"/>
                    <a:pt x="339" y="1"/>
                  </a:cubicBezTo>
                  <a:close/>
                </a:path>
              </a:pathLst>
            </a:custGeom>
            <a:solidFill>
              <a:schemeClr val="lt1"/>
            </a:solidFill>
            <a:ln>
              <a:noFill/>
            </a:ln>
          </p:spPr>
          <p:txBody>
            <a:bodyPr spcFirstLastPara="1" wrap="square" lIns="121900" tIns="121900" rIns="121900" bIns="121900" anchor="ctr" anchorCtr="0">
              <a:noAutofit/>
            </a:bodyPr>
            <a:lstStyle/>
            <a:p>
              <a:endParaRPr sz="2533"/>
            </a:p>
          </p:txBody>
        </p:sp>
      </p:grpSp>
      <p:sp>
        <p:nvSpPr>
          <p:cNvPr id="8" name="Google Shape;1773;p35">
            <a:extLst>
              <a:ext uri="{FF2B5EF4-FFF2-40B4-BE49-F238E27FC236}">
                <a16:creationId xmlns:a16="http://schemas.microsoft.com/office/drawing/2014/main" id="{BC82DBC6-744F-F303-2646-3D5DB793DA57}"/>
              </a:ext>
            </a:extLst>
          </p:cNvPr>
          <p:cNvSpPr txBox="1"/>
          <p:nvPr/>
        </p:nvSpPr>
        <p:spPr>
          <a:xfrm>
            <a:off x="333866" y="5665060"/>
            <a:ext cx="2875240" cy="442400"/>
          </a:xfrm>
          <a:prstGeom prst="rect">
            <a:avLst/>
          </a:prstGeom>
          <a:noFill/>
          <a:ln>
            <a:noFill/>
          </a:ln>
        </p:spPr>
        <p:txBody>
          <a:bodyPr spcFirstLastPara="1" wrap="square" lIns="121900" tIns="121900" rIns="121900" bIns="121900" anchor="ctr" anchorCtr="0">
            <a:noAutofit/>
          </a:bodyPr>
          <a:lstStyle/>
          <a:p>
            <a:pPr algn="ctr"/>
            <a:r>
              <a:rPr lang="en" sz="2400" b="1" dirty="0">
                <a:latin typeface="Fira Sans Extra Condensed"/>
                <a:cs typeface="Times New Roman"/>
                <a:sym typeface="Fira Sans Extra Condensed"/>
              </a:rPr>
              <a:t>Predicted  Action Generation</a:t>
            </a:r>
            <a:endParaRPr lang="en-US" dirty="0"/>
          </a:p>
        </p:txBody>
      </p:sp>
      <p:sp>
        <p:nvSpPr>
          <p:cNvPr id="10" name="Google Shape;1167;p28">
            <a:extLst>
              <a:ext uri="{FF2B5EF4-FFF2-40B4-BE49-F238E27FC236}">
                <a16:creationId xmlns:a16="http://schemas.microsoft.com/office/drawing/2014/main" id="{FFDA7A48-2273-6FB8-4B91-AB215F42BC9C}"/>
              </a:ext>
            </a:extLst>
          </p:cNvPr>
          <p:cNvSpPr/>
          <p:nvPr/>
        </p:nvSpPr>
        <p:spPr>
          <a:xfrm>
            <a:off x="9694485" y="4635696"/>
            <a:ext cx="631663" cy="565786"/>
          </a:xfrm>
          <a:custGeom>
            <a:avLst/>
            <a:gdLst/>
            <a:ahLst/>
            <a:cxnLst/>
            <a:rect l="l" t="t" r="r" b="b"/>
            <a:pathLst>
              <a:path w="6449" h="6462" extrusionOk="0">
                <a:moveTo>
                  <a:pt x="3320" y="2272"/>
                </a:moveTo>
                <a:lnTo>
                  <a:pt x="3415" y="2300"/>
                </a:lnTo>
                <a:lnTo>
                  <a:pt x="3510" y="2313"/>
                </a:lnTo>
                <a:lnTo>
                  <a:pt x="3592" y="2354"/>
                </a:lnTo>
                <a:lnTo>
                  <a:pt x="3687" y="2395"/>
                </a:lnTo>
                <a:lnTo>
                  <a:pt x="3755" y="2436"/>
                </a:lnTo>
                <a:lnTo>
                  <a:pt x="3837" y="2490"/>
                </a:lnTo>
                <a:lnTo>
                  <a:pt x="3905" y="2558"/>
                </a:lnTo>
                <a:lnTo>
                  <a:pt x="3959" y="2626"/>
                </a:lnTo>
                <a:lnTo>
                  <a:pt x="4027" y="2694"/>
                </a:lnTo>
                <a:lnTo>
                  <a:pt x="4068" y="2776"/>
                </a:lnTo>
                <a:lnTo>
                  <a:pt x="4109" y="2857"/>
                </a:lnTo>
                <a:lnTo>
                  <a:pt x="4136" y="2953"/>
                </a:lnTo>
                <a:lnTo>
                  <a:pt x="4163" y="3034"/>
                </a:lnTo>
                <a:lnTo>
                  <a:pt x="4177" y="3129"/>
                </a:lnTo>
                <a:lnTo>
                  <a:pt x="4190" y="3238"/>
                </a:lnTo>
                <a:lnTo>
                  <a:pt x="4177" y="3333"/>
                </a:lnTo>
                <a:lnTo>
                  <a:pt x="4163" y="3429"/>
                </a:lnTo>
                <a:lnTo>
                  <a:pt x="4136" y="3524"/>
                </a:lnTo>
                <a:lnTo>
                  <a:pt x="4109" y="3605"/>
                </a:lnTo>
                <a:lnTo>
                  <a:pt x="4068" y="3687"/>
                </a:lnTo>
                <a:lnTo>
                  <a:pt x="4027" y="3769"/>
                </a:lnTo>
                <a:lnTo>
                  <a:pt x="3959" y="3837"/>
                </a:lnTo>
                <a:lnTo>
                  <a:pt x="3905" y="3905"/>
                </a:lnTo>
                <a:lnTo>
                  <a:pt x="3837" y="3973"/>
                </a:lnTo>
                <a:lnTo>
                  <a:pt x="3755" y="4027"/>
                </a:lnTo>
                <a:lnTo>
                  <a:pt x="3687" y="4082"/>
                </a:lnTo>
                <a:lnTo>
                  <a:pt x="3592" y="4122"/>
                </a:lnTo>
                <a:lnTo>
                  <a:pt x="3510" y="4150"/>
                </a:lnTo>
                <a:lnTo>
                  <a:pt x="3415" y="4177"/>
                </a:lnTo>
                <a:lnTo>
                  <a:pt x="3320" y="4190"/>
                </a:lnTo>
                <a:lnTo>
                  <a:pt x="3129" y="4190"/>
                </a:lnTo>
                <a:lnTo>
                  <a:pt x="3034" y="4177"/>
                </a:lnTo>
                <a:lnTo>
                  <a:pt x="2939" y="4150"/>
                </a:lnTo>
                <a:lnTo>
                  <a:pt x="2857" y="4122"/>
                </a:lnTo>
                <a:lnTo>
                  <a:pt x="2762" y="4082"/>
                </a:lnTo>
                <a:lnTo>
                  <a:pt x="2694" y="4027"/>
                </a:lnTo>
                <a:lnTo>
                  <a:pt x="2612" y="3973"/>
                </a:lnTo>
                <a:lnTo>
                  <a:pt x="2544" y="3905"/>
                </a:lnTo>
                <a:lnTo>
                  <a:pt x="2490" y="3837"/>
                </a:lnTo>
                <a:lnTo>
                  <a:pt x="2436" y="3769"/>
                </a:lnTo>
                <a:lnTo>
                  <a:pt x="2381" y="3687"/>
                </a:lnTo>
                <a:lnTo>
                  <a:pt x="2340" y="3605"/>
                </a:lnTo>
                <a:lnTo>
                  <a:pt x="2313" y="3524"/>
                </a:lnTo>
                <a:lnTo>
                  <a:pt x="2286" y="3429"/>
                </a:lnTo>
                <a:lnTo>
                  <a:pt x="2272" y="3333"/>
                </a:lnTo>
                <a:lnTo>
                  <a:pt x="2259" y="3238"/>
                </a:lnTo>
                <a:lnTo>
                  <a:pt x="2272" y="3129"/>
                </a:lnTo>
                <a:lnTo>
                  <a:pt x="2286" y="3034"/>
                </a:lnTo>
                <a:lnTo>
                  <a:pt x="2313" y="2953"/>
                </a:lnTo>
                <a:lnTo>
                  <a:pt x="2340" y="2857"/>
                </a:lnTo>
                <a:lnTo>
                  <a:pt x="2381" y="2776"/>
                </a:lnTo>
                <a:lnTo>
                  <a:pt x="2436" y="2694"/>
                </a:lnTo>
                <a:lnTo>
                  <a:pt x="2490" y="2626"/>
                </a:lnTo>
                <a:lnTo>
                  <a:pt x="2544" y="2558"/>
                </a:lnTo>
                <a:lnTo>
                  <a:pt x="2612" y="2490"/>
                </a:lnTo>
                <a:lnTo>
                  <a:pt x="2694" y="2436"/>
                </a:lnTo>
                <a:lnTo>
                  <a:pt x="2762" y="2395"/>
                </a:lnTo>
                <a:lnTo>
                  <a:pt x="2857" y="2354"/>
                </a:lnTo>
                <a:lnTo>
                  <a:pt x="2939" y="2313"/>
                </a:lnTo>
                <a:lnTo>
                  <a:pt x="3034" y="2300"/>
                </a:lnTo>
                <a:lnTo>
                  <a:pt x="3129" y="2272"/>
                </a:lnTo>
                <a:close/>
                <a:moveTo>
                  <a:pt x="2612" y="1"/>
                </a:moveTo>
                <a:lnTo>
                  <a:pt x="2612" y="967"/>
                </a:lnTo>
                <a:lnTo>
                  <a:pt x="2436" y="1021"/>
                </a:lnTo>
                <a:lnTo>
                  <a:pt x="2245" y="1089"/>
                </a:lnTo>
                <a:lnTo>
                  <a:pt x="2082" y="1171"/>
                </a:lnTo>
                <a:lnTo>
                  <a:pt x="1919" y="1279"/>
                </a:lnTo>
                <a:lnTo>
                  <a:pt x="1225" y="586"/>
                </a:lnTo>
                <a:lnTo>
                  <a:pt x="490" y="1320"/>
                </a:lnTo>
                <a:lnTo>
                  <a:pt x="1198" y="2041"/>
                </a:lnTo>
                <a:lnTo>
                  <a:pt x="1130" y="2177"/>
                </a:lnTo>
                <a:lnTo>
                  <a:pt x="1062" y="2313"/>
                </a:lnTo>
                <a:lnTo>
                  <a:pt x="994" y="2463"/>
                </a:lnTo>
                <a:lnTo>
                  <a:pt x="953" y="2626"/>
                </a:lnTo>
                <a:lnTo>
                  <a:pt x="1" y="2626"/>
                </a:lnTo>
                <a:lnTo>
                  <a:pt x="1" y="3673"/>
                </a:lnTo>
                <a:lnTo>
                  <a:pt x="912" y="3673"/>
                </a:lnTo>
                <a:lnTo>
                  <a:pt x="953" y="3837"/>
                </a:lnTo>
                <a:lnTo>
                  <a:pt x="1007" y="4000"/>
                </a:lnTo>
                <a:lnTo>
                  <a:pt x="1062" y="4163"/>
                </a:lnTo>
                <a:lnTo>
                  <a:pt x="1143" y="4313"/>
                </a:lnTo>
                <a:lnTo>
                  <a:pt x="382" y="5074"/>
                </a:lnTo>
                <a:lnTo>
                  <a:pt x="1116" y="5823"/>
                </a:lnTo>
                <a:lnTo>
                  <a:pt x="1823" y="5115"/>
                </a:lnTo>
                <a:lnTo>
                  <a:pt x="2000" y="5238"/>
                </a:lnTo>
                <a:lnTo>
                  <a:pt x="2191" y="5347"/>
                </a:lnTo>
                <a:lnTo>
                  <a:pt x="2395" y="5442"/>
                </a:lnTo>
                <a:lnTo>
                  <a:pt x="2612" y="5510"/>
                </a:lnTo>
                <a:lnTo>
                  <a:pt x="2612" y="6462"/>
                </a:lnTo>
                <a:lnTo>
                  <a:pt x="3660" y="6462"/>
                </a:lnTo>
                <a:lnTo>
                  <a:pt x="3660" y="5551"/>
                </a:lnTo>
                <a:lnTo>
                  <a:pt x="3864" y="5496"/>
                </a:lnTo>
                <a:lnTo>
                  <a:pt x="4054" y="5428"/>
                </a:lnTo>
                <a:lnTo>
                  <a:pt x="4245" y="5360"/>
                </a:lnTo>
                <a:lnTo>
                  <a:pt x="4422" y="5251"/>
                </a:lnTo>
                <a:lnTo>
                  <a:pt x="5047" y="5891"/>
                </a:lnTo>
                <a:lnTo>
                  <a:pt x="5795" y="5143"/>
                </a:lnTo>
                <a:lnTo>
                  <a:pt x="5183" y="4544"/>
                </a:lnTo>
                <a:lnTo>
                  <a:pt x="5306" y="4340"/>
                </a:lnTo>
                <a:lnTo>
                  <a:pt x="5401" y="4122"/>
                </a:lnTo>
                <a:lnTo>
                  <a:pt x="5483" y="3905"/>
                </a:lnTo>
                <a:lnTo>
                  <a:pt x="5537" y="3673"/>
                </a:lnTo>
                <a:lnTo>
                  <a:pt x="6448" y="3673"/>
                </a:lnTo>
                <a:lnTo>
                  <a:pt x="6448" y="2626"/>
                </a:lnTo>
                <a:lnTo>
                  <a:pt x="5496" y="2626"/>
                </a:lnTo>
                <a:lnTo>
                  <a:pt x="5455" y="2463"/>
                </a:lnTo>
                <a:lnTo>
                  <a:pt x="5387" y="2313"/>
                </a:lnTo>
                <a:lnTo>
                  <a:pt x="5333" y="2177"/>
                </a:lnTo>
                <a:lnTo>
                  <a:pt x="5251" y="2041"/>
                </a:lnTo>
                <a:lnTo>
                  <a:pt x="5959" y="1320"/>
                </a:lnTo>
                <a:lnTo>
                  <a:pt x="5224" y="586"/>
                </a:lnTo>
                <a:lnTo>
                  <a:pt x="4530" y="1279"/>
                </a:lnTo>
                <a:lnTo>
                  <a:pt x="4326" y="1157"/>
                </a:lnTo>
                <a:lnTo>
                  <a:pt x="4122" y="1048"/>
                </a:lnTo>
                <a:lnTo>
                  <a:pt x="3891" y="980"/>
                </a:lnTo>
                <a:lnTo>
                  <a:pt x="3660" y="926"/>
                </a:lnTo>
                <a:lnTo>
                  <a:pt x="3660" y="1"/>
                </a:ln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6" name="Google Shape;1858;p37">
            <a:extLst>
              <a:ext uri="{FF2B5EF4-FFF2-40B4-BE49-F238E27FC236}">
                <a16:creationId xmlns:a16="http://schemas.microsoft.com/office/drawing/2014/main" id="{10E143B6-0994-5A17-A754-7BC1C8B9CE9C}"/>
              </a:ext>
            </a:extLst>
          </p:cNvPr>
          <p:cNvSpPr txBox="1">
            <a:spLocks/>
          </p:cNvSpPr>
          <p:nvPr/>
        </p:nvSpPr>
        <p:spPr>
          <a:xfrm>
            <a:off x="819426" y="280840"/>
            <a:ext cx="10972800" cy="586912"/>
          </a:xfrm>
          <a:prstGeom prst="rect">
            <a:avLst/>
          </a:prstGeom>
        </p:spPr>
        <p:txBody>
          <a:bodyPr spcFirstLastPara="1" vert="horz" wrap="square" lIns="121900" tIns="121900" rIns="121900" bIns="121900"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dirty="0">
                <a:ln w="0"/>
                <a:effectLst>
                  <a:outerShdw blurRad="38100" dist="19050" dir="2700000" algn="tl" rotWithShape="0">
                    <a:prstClr val="black">
                      <a:alpha val="40000"/>
                    </a:prstClr>
                  </a:outerShdw>
                </a:effectLst>
                <a:latin typeface="Sitka Heading Semibold" pitchFamily="2" charset="0"/>
                <a:cs typeface="Aldhabi"/>
              </a:rPr>
              <a:t>Methodology </a:t>
            </a:r>
          </a:p>
          <a:p>
            <a:pPr algn="ctr">
              <a:spcBef>
                <a:spcPts val="0"/>
              </a:spcBef>
            </a:pPr>
            <a:endParaRPr lang="en-US" sz="6000" dirty="0">
              <a:ln w="0"/>
              <a:effectLst>
                <a:outerShdw blurRad="38100" dist="19050" dir="2700000" algn="tl" rotWithShape="0">
                  <a:prstClr val="black">
                    <a:alpha val="40000"/>
                  </a:prstClr>
                </a:outerShdw>
              </a:effectLst>
              <a:latin typeface="Sitka Heading Semibold" pitchFamily="2" charset="0"/>
              <a:cs typeface="Aldhabi"/>
            </a:endParaRPr>
          </a:p>
        </p:txBody>
      </p:sp>
      <p:sp>
        <p:nvSpPr>
          <p:cNvPr id="14" name="Arrow: Curved Left 13">
            <a:extLst>
              <a:ext uri="{FF2B5EF4-FFF2-40B4-BE49-F238E27FC236}">
                <a16:creationId xmlns:a16="http://schemas.microsoft.com/office/drawing/2014/main" id="{9ECA8156-1115-B1D7-727E-42DE3BCC976C}"/>
              </a:ext>
            </a:extLst>
          </p:cNvPr>
          <p:cNvSpPr/>
          <p:nvPr/>
        </p:nvSpPr>
        <p:spPr>
          <a:xfrm>
            <a:off x="10666063" y="2389479"/>
            <a:ext cx="1046547" cy="2734336"/>
          </a:xfrm>
          <a:prstGeom prst="curvedLeftArrow">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Arrow: Right 14">
            <a:extLst>
              <a:ext uri="{FF2B5EF4-FFF2-40B4-BE49-F238E27FC236}">
                <a16:creationId xmlns:a16="http://schemas.microsoft.com/office/drawing/2014/main" id="{85B26351-0E21-B9F2-0735-6D3727BF8BCC}"/>
              </a:ext>
            </a:extLst>
          </p:cNvPr>
          <p:cNvSpPr/>
          <p:nvPr/>
        </p:nvSpPr>
        <p:spPr>
          <a:xfrm>
            <a:off x="2212282" y="2073520"/>
            <a:ext cx="2937565" cy="364434"/>
          </a:xfrm>
          <a:prstGeom prst="rightArrow">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Arrow: Right 1">
            <a:extLst>
              <a:ext uri="{FF2B5EF4-FFF2-40B4-BE49-F238E27FC236}">
                <a16:creationId xmlns:a16="http://schemas.microsoft.com/office/drawing/2014/main" id="{41A457CD-5E15-30BB-3227-40629E9E7CAF}"/>
              </a:ext>
            </a:extLst>
          </p:cNvPr>
          <p:cNvSpPr/>
          <p:nvPr/>
        </p:nvSpPr>
        <p:spPr>
          <a:xfrm>
            <a:off x="6441934" y="2073520"/>
            <a:ext cx="2937565" cy="364434"/>
          </a:xfrm>
          <a:prstGeom prst="rightArrow">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Arrow: Right 6">
            <a:extLst>
              <a:ext uri="{FF2B5EF4-FFF2-40B4-BE49-F238E27FC236}">
                <a16:creationId xmlns:a16="http://schemas.microsoft.com/office/drawing/2014/main" id="{8CAA7BE4-20CD-1073-0561-739668F8457B}"/>
              </a:ext>
            </a:extLst>
          </p:cNvPr>
          <p:cNvSpPr/>
          <p:nvPr/>
        </p:nvSpPr>
        <p:spPr>
          <a:xfrm rot="10800000">
            <a:off x="2201238" y="4712911"/>
            <a:ext cx="2937565" cy="364434"/>
          </a:xfrm>
          <a:prstGeom prst="rightArrow">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ar-BH"/>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1" name="Arrow: Right 10">
            <a:extLst>
              <a:ext uri="{FF2B5EF4-FFF2-40B4-BE49-F238E27FC236}">
                <a16:creationId xmlns:a16="http://schemas.microsoft.com/office/drawing/2014/main" id="{D460BA26-22AE-555C-C22A-3DCCFC055DE7}"/>
              </a:ext>
            </a:extLst>
          </p:cNvPr>
          <p:cNvSpPr/>
          <p:nvPr/>
        </p:nvSpPr>
        <p:spPr>
          <a:xfrm rot="10800000">
            <a:off x="6441933" y="4712911"/>
            <a:ext cx="2937565" cy="364434"/>
          </a:xfrm>
          <a:prstGeom prst="rightArrow">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ar-BH"/>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9" name="Slide Number Placeholder 2">
            <a:extLst>
              <a:ext uri="{FF2B5EF4-FFF2-40B4-BE49-F238E27FC236}">
                <a16:creationId xmlns:a16="http://schemas.microsoft.com/office/drawing/2014/main" id="{C442AFE9-2EFD-169A-4ABD-5019F7834D9B}"/>
              </a:ext>
            </a:extLst>
          </p:cNvPr>
          <p:cNvSpPr txBox="1">
            <a:spLocks/>
          </p:cNvSpPr>
          <p:nvPr/>
        </p:nvSpPr>
        <p:spPr>
          <a:xfrm>
            <a:off x="11658600" y="6435519"/>
            <a:ext cx="2743200" cy="266164"/>
          </a:xfrm>
          <a:prstGeom prst="rect">
            <a:avLst/>
          </a:prstGeom>
        </p:spPr>
        <p:txBody>
          <a:bodyPr/>
          <a:lstStyle>
            <a:defPPr>
              <a:defRPr lang="ar-BH"/>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4890245-0C72-48F7-8DB1-DCE3922DE6C5}" type="slidenum">
              <a:rPr lang="ar-BH" sz="1400" smtClean="0"/>
              <a:pPr/>
              <a:t>7</a:t>
            </a:fld>
            <a:endParaRPr lang="ar-BH" sz="1400"/>
          </a:p>
        </p:txBody>
      </p:sp>
    </p:spTree>
    <p:extLst>
      <p:ext uri="{BB962C8B-B14F-4D97-AF65-F5344CB8AC3E}">
        <p14:creationId xmlns:p14="http://schemas.microsoft.com/office/powerpoint/2010/main" val="31079653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54"/>
        <p:cNvGrpSpPr/>
        <p:nvPr/>
      </p:nvGrpSpPr>
      <p:grpSpPr>
        <a:xfrm>
          <a:off x="0" y="0"/>
          <a:ext cx="0" cy="0"/>
          <a:chOff x="0" y="0"/>
          <a:chExt cx="0" cy="0"/>
        </a:xfrm>
      </p:grpSpPr>
      <p:sp>
        <p:nvSpPr>
          <p:cNvPr id="1855" name="Google Shape;1855;p37"/>
          <p:cNvSpPr/>
          <p:nvPr/>
        </p:nvSpPr>
        <p:spPr>
          <a:xfrm>
            <a:off x="8015720" y="2022221"/>
            <a:ext cx="3559147" cy="4620591"/>
          </a:xfrm>
          <a:prstGeom prst="rect">
            <a:avLst/>
          </a:prstGeom>
          <a:solidFill>
            <a:srgbClr val="EA4827">
              <a:alpha val="12549"/>
            </a:srgbClr>
          </a:solidFill>
          <a:ln>
            <a:noFill/>
          </a:ln>
        </p:spPr>
        <p:txBody>
          <a:bodyPr spcFirstLastPara="1" wrap="square" lIns="121900" tIns="121900" rIns="121900" bIns="121900" anchor="ctr" anchorCtr="0">
            <a:noAutofit/>
          </a:bodyPr>
          <a:lstStyle/>
          <a:p>
            <a:pPr marL="285750" indent="-285750">
              <a:buFont typeface="Arial"/>
              <a:buChar char="•"/>
            </a:pPr>
            <a:endParaRPr lang="en-US" sz="1650" dirty="0">
              <a:ea typeface="+mn-lt"/>
              <a:cs typeface="+mn-lt"/>
            </a:endParaRPr>
          </a:p>
          <a:p>
            <a:pPr marL="285750" indent="-285750">
              <a:buFont typeface="Arial"/>
              <a:buChar char="•"/>
            </a:pPr>
            <a:r>
              <a:rPr lang="en-US" sz="1650" dirty="0">
                <a:ea typeface="+mn-lt"/>
                <a:cs typeface="+mn-lt"/>
              </a:rPr>
              <a:t>Convolutional neural network (CNN) with a spatiotemporal attention mechanism was developed as a unique approach for sign language action identification. </a:t>
            </a:r>
            <a:endParaRPr lang="en-US">
              <a:ea typeface="+mn-lt"/>
              <a:cs typeface="+mn-lt"/>
            </a:endParaRPr>
          </a:p>
          <a:p>
            <a:pPr marL="285750" indent="-285750">
              <a:buFont typeface="Arial"/>
              <a:buChar char="•"/>
            </a:pPr>
            <a:r>
              <a:rPr lang="en-US" sz="1650" dirty="0">
                <a:ea typeface="+mn-lt"/>
                <a:cs typeface="+mn-lt"/>
              </a:rPr>
              <a:t>Produced innovative findings on a benchmark dataset of Chinese Sign Language gestures, outperforming other cutting-edge algorithms with an accuracy rate of 93.7%. </a:t>
            </a:r>
            <a:endParaRPr lang="en-US">
              <a:ea typeface="+mn-lt"/>
              <a:cs typeface="+mn-lt"/>
            </a:endParaRPr>
          </a:p>
          <a:p>
            <a:pPr marL="285750" indent="-285750">
              <a:buFont typeface="Arial"/>
              <a:buChar char="•"/>
            </a:pPr>
            <a:r>
              <a:rPr lang="en-US" sz="1650" dirty="0">
                <a:ea typeface="+mn-lt"/>
                <a:cs typeface="+mn-lt"/>
              </a:rPr>
              <a:t>Y. Song et al. used the YOLO approach to hand gesture recognition in real-time applications, reaching a high accuracy rate of 99.4%.</a:t>
            </a:r>
            <a:endParaRPr lang="en-US">
              <a:cs typeface="Arial"/>
            </a:endParaRPr>
          </a:p>
        </p:txBody>
      </p:sp>
      <p:sp>
        <p:nvSpPr>
          <p:cNvPr id="1856" name="Google Shape;1856;p37"/>
          <p:cNvSpPr/>
          <p:nvPr/>
        </p:nvSpPr>
        <p:spPr>
          <a:xfrm>
            <a:off x="4312794" y="1900743"/>
            <a:ext cx="3619194" cy="4742069"/>
          </a:xfrm>
          <a:prstGeom prst="rect">
            <a:avLst/>
          </a:prstGeom>
          <a:solidFill>
            <a:srgbClr val="E99B27">
              <a:alpha val="12549"/>
            </a:srgbClr>
          </a:solidFill>
          <a:ln>
            <a:noFill/>
          </a:ln>
        </p:spPr>
        <p:txBody>
          <a:bodyPr spcFirstLastPara="1" wrap="square" lIns="121900" tIns="121900" rIns="121900" bIns="121900" anchor="ctr" anchorCtr="0">
            <a:noAutofit/>
          </a:bodyPr>
          <a:lstStyle/>
          <a:p>
            <a:endParaRPr sz="2533"/>
          </a:p>
        </p:txBody>
      </p:sp>
      <p:sp>
        <p:nvSpPr>
          <p:cNvPr id="1857" name="Google Shape;1857;p37"/>
          <p:cNvSpPr/>
          <p:nvPr/>
        </p:nvSpPr>
        <p:spPr>
          <a:xfrm>
            <a:off x="633067" y="1900743"/>
            <a:ext cx="3546957" cy="4742069"/>
          </a:xfrm>
          <a:prstGeom prst="rect">
            <a:avLst/>
          </a:prstGeom>
          <a:solidFill>
            <a:srgbClr val="E4EA27">
              <a:alpha val="12549"/>
            </a:srgbClr>
          </a:solidFill>
          <a:ln>
            <a:noFill/>
          </a:ln>
        </p:spPr>
        <p:txBody>
          <a:bodyPr spcFirstLastPara="1" wrap="square" lIns="121900" tIns="121900" rIns="121900" bIns="121900" anchor="ctr" anchorCtr="0">
            <a:noAutofit/>
          </a:bodyPr>
          <a:lstStyle/>
          <a:p>
            <a:endParaRPr sz="2533"/>
          </a:p>
        </p:txBody>
      </p:sp>
      <p:sp>
        <p:nvSpPr>
          <p:cNvPr id="1859" name="Google Shape;1859;p37"/>
          <p:cNvSpPr/>
          <p:nvPr/>
        </p:nvSpPr>
        <p:spPr>
          <a:xfrm>
            <a:off x="633067" y="1530400"/>
            <a:ext cx="3558000" cy="747600"/>
          </a:xfrm>
          <a:prstGeom prst="roundRect">
            <a:avLst>
              <a:gd name="adj" fmla="val 50000"/>
            </a:avLst>
          </a:prstGeom>
          <a:solidFill>
            <a:schemeClr val="accent1"/>
          </a:solidFill>
          <a:ln>
            <a:noFill/>
          </a:ln>
        </p:spPr>
        <p:txBody>
          <a:bodyPr spcFirstLastPara="1" wrap="square" lIns="121900" tIns="121900" rIns="121900" bIns="121900" anchor="ctr" anchorCtr="0">
            <a:noAutofit/>
          </a:bodyPr>
          <a:lstStyle/>
          <a:p>
            <a:endParaRPr sz="2533"/>
          </a:p>
        </p:txBody>
      </p:sp>
      <p:sp>
        <p:nvSpPr>
          <p:cNvPr id="1860" name="Google Shape;1860;p37"/>
          <p:cNvSpPr/>
          <p:nvPr/>
        </p:nvSpPr>
        <p:spPr>
          <a:xfrm>
            <a:off x="4324951" y="1530400"/>
            <a:ext cx="3558000" cy="747600"/>
          </a:xfrm>
          <a:prstGeom prst="roundRect">
            <a:avLst>
              <a:gd name="adj" fmla="val 50000"/>
            </a:avLst>
          </a:prstGeom>
          <a:solidFill>
            <a:schemeClr val="accent4"/>
          </a:solidFill>
          <a:ln>
            <a:noFill/>
          </a:ln>
        </p:spPr>
        <p:txBody>
          <a:bodyPr spcFirstLastPara="1" wrap="square" lIns="121900" tIns="121900" rIns="121900" bIns="121900" anchor="ctr" anchorCtr="0">
            <a:noAutofit/>
          </a:bodyPr>
          <a:lstStyle/>
          <a:p>
            <a:endParaRPr sz="2533"/>
          </a:p>
        </p:txBody>
      </p:sp>
      <p:sp>
        <p:nvSpPr>
          <p:cNvPr id="1861" name="Google Shape;1861;p37"/>
          <p:cNvSpPr/>
          <p:nvPr/>
        </p:nvSpPr>
        <p:spPr>
          <a:xfrm>
            <a:off x="8016851" y="1530400"/>
            <a:ext cx="3558000" cy="747600"/>
          </a:xfrm>
          <a:prstGeom prst="roundRect">
            <a:avLst>
              <a:gd name="adj" fmla="val 50000"/>
            </a:avLst>
          </a:prstGeom>
          <a:solidFill>
            <a:schemeClr val="accent5"/>
          </a:solidFill>
          <a:ln>
            <a:noFill/>
          </a:ln>
        </p:spPr>
        <p:txBody>
          <a:bodyPr spcFirstLastPara="1" wrap="square" lIns="121900" tIns="121900" rIns="121900" bIns="121900" anchor="ctr" anchorCtr="0">
            <a:noAutofit/>
          </a:bodyPr>
          <a:lstStyle/>
          <a:p>
            <a:endParaRPr sz="2533"/>
          </a:p>
        </p:txBody>
      </p:sp>
      <p:grpSp>
        <p:nvGrpSpPr>
          <p:cNvPr id="1862" name="Google Shape;1862;p37"/>
          <p:cNvGrpSpPr/>
          <p:nvPr/>
        </p:nvGrpSpPr>
        <p:grpSpPr>
          <a:xfrm>
            <a:off x="629074" y="1704989"/>
            <a:ext cx="3493336" cy="3886053"/>
            <a:chOff x="463543" y="1376475"/>
            <a:chExt cx="2628101" cy="3346776"/>
          </a:xfrm>
        </p:grpSpPr>
        <p:sp>
          <p:nvSpPr>
            <p:cNvPr id="1863" name="Google Shape;1863;p37"/>
            <p:cNvSpPr txBox="1"/>
            <p:nvPr/>
          </p:nvSpPr>
          <p:spPr>
            <a:xfrm>
              <a:off x="688824" y="1376475"/>
              <a:ext cx="2240400" cy="331800"/>
            </a:xfrm>
            <a:prstGeom prst="rect">
              <a:avLst/>
            </a:prstGeom>
            <a:noFill/>
            <a:ln>
              <a:noFill/>
            </a:ln>
          </p:spPr>
          <p:txBody>
            <a:bodyPr spcFirstLastPara="1" wrap="square" lIns="121900" tIns="121900" rIns="121900" bIns="121900" anchor="ctr" anchorCtr="0">
              <a:noAutofit/>
            </a:bodyPr>
            <a:lstStyle/>
            <a:p>
              <a:pPr algn="ctr"/>
              <a:r>
                <a:rPr lang="en" sz="2400" b="1" dirty="0">
                  <a:latin typeface="Fira Sans Extra Condensed"/>
                  <a:sym typeface="Fira Sans Extra Condensed"/>
                </a:rPr>
                <a:t>Colored Gloves</a:t>
              </a:r>
              <a:r>
                <a:rPr lang="en" sz="2400" b="1" dirty="0">
                  <a:solidFill>
                    <a:schemeClr val="lt1"/>
                  </a:solidFill>
                  <a:latin typeface="Fira Sans Extra Condensed"/>
                  <a:sym typeface="Fira Sans Extra Condensed"/>
                </a:rPr>
                <a:t> </a:t>
              </a:r>
              <a:endParaRPr lang="en-US" dirty="0">
                <a:solidFill>
                  <a:schemeClr val="lt1"/>
                </a:solidFill>
              </a:endParaRPr>
            </a:p>
          </p:txBody>
        </p:sp>
        <p:sp>
          <p:nvSpPr>
            <p:cNvPr id="1866" name="Google Shape;1866;p37"/>
            <p:cNvSpPr txBox="1"/>
            <p:nvPr/>
          </p:nvSpPr>
          <p:spPr>
            <a:xfrm>
              <a:off x="463543" y="1817374"/>
              <a:ext cx="2628101" cy="2905877"/>
            </a:xfrm>
            <a:prstGeom prst="rect">
              <a:avLst/>
            </a:prstGeom>
            <a:noFill/>
            <a:ln>
              <a:noFill/>
            </a:ln>
          </p:spPr>
          <p:txBody>
            <a:bodyPr spcFirstLastPara="1" wrap="square" lIns="121900" tIns="121900" rIns="121900" bIns="121900" anchor="t" anchorCtr="0">
              <a:noAutofit/>
            </a:bodyPr>
            <a:lstStyle/>
            <a:p>
              <a:pPr marL="288925" indent="-285750">
                <a:buSzPts val="1400"/>
                <a:buFont typeface="Arial"/>
                <a:buChar char="•"/>
              </a:pPr>
              <a:r>
                <a:rPr lang="en-US" sz="1600" dirty="0" smtClean="0">
                  <a:latin typeface="Arial"/>
                  <a:ea typeface="Roboto"/>
                  <a:cs typeface="Arial"/>
                </a:rPr>
                <a:t>Wang </a:t>
              </a:r>
              <a:r>
                <a:rPr lang="en-US" sz="1600" dirty="0">
                  <a:latin typeface="Arial"/>
                  <a:ea typeface="Roboto"/>
                  <a:cs typeface="Arial"/>
                </a:rPr>
                <a:t>and </a:t>
              </a:r>
              <a:r>
                <a:rPr lang="en-US" sz="1600" dirty="0" err="1">
                  <a:latin typeface="Arial"/>
                  <a:ea typeface="Roboto"/>
                  <a:cs typeface="Arial"/>
                </a:rPr>
                <a:t>Popovic</a:t>
              </a:r>
              <a:r>
                <a:rPr lang="en-US" sz="1600" dirty="0">
                  <a:latin typeface="Arial"/>
                  <a:ea typeface="Roboto"/>
                  <a:cs typeface="Arial"/>
                </a:rPr>
                <a:t> created a real-time hand-tracking program using colored gloves.</a:t>
              </a:r>
              <a:endParaRPr lang="en-US" sz="1600" dirty="0">
                <a:latin typeface="Arial"/>
                <a:ea typeface="Roboto"/>
                <a:cs typeface="Times New Roman"/>
              </a:endParaRPr>
            </a:p>
            <a:p>
              <a:pPr marL="288925" indent="-285750">
                <a:buSzPts val="1400"/>
                <a:buFont typeface="Arial"/>
                <a:buChar char="•"/>
              </a:pPr>
              <a:r>
                <a:rPr lang="en-US" sz="1600" dirty="0">
                  <a:latin typeface="Arial"/>
                  <a:ea typeface="Roboto"/>
                  <a:cs typeface="Times New Roman"/>
                  <a:sym typeface="Roboto"/>
                </a:rPr>
                <a:t>Tracks hand motions and more correctly cope with segmentation and occlusion concerns</a:t>
              </a:r>
              <a:endParaRPr lang="en-US" sz="1600" dirty="0">
                <a:latin typeface="Arial"/>
                <a:ea typeface="Roboto"/>
                <a:cs typeface="Roboto"/>
              </a:endParaRPr>
            </a:p>
            <a:p>
              <a:pPr marL="288925" indent="-285750">
                <a:buSzPts val="1400"/>
                <a:buFont typeface="Arial"/>
                <a:buChar char="•"/>
              </a:pPr>
              <a:r>
                <a:rPr lang="en-US" sz="1600" dirty="0">
                  <a:latin typeface="Arial"/>
                  <a:ea typeface="Roboto"/>
                  <a:cs typeface="Times New Roman"/>
                  <a:sym typeface="Roboto"/>
                </a:rPr>
                <a:t>C</a:t>
              </a:r>
              <a:r>
                <a:rPr lang="en-US" sz="1600" dirty="0" smtClean="0">
                  <a:latin typeface="Arial"/>
                  <a:ea typeface="Roboto"/>
                  <a:cs typeface="Times New Roman"/>
                  <a:sym typeface="Roboto"/>
                </a:rPr>
                <a:t>olor </a:t>
              </a:r>
              <a:r>
                <a:rPr lang="en-US" sz="1600" dirty="0">
                  <a:latin typeface="Arial"/>
                  <a:ea typeface="Roboto"/>
                  <a:cs typeface="Times New Roman"/>
                  <a:sym typeface="Roboto"/>
                </a:rPr>
                <a:t>pattern of the gloves was recognized by the K-Nearest Neighbors (KNN) technique, </a:t>
              </a:r>
              <a:endParaRPr lang="en-US" sz="1600" dirty="0">
                <a:latin typeface="Arial"/>
                <a:ea typeface="Roboto"/>
                <a:cs typeface="Roboto"/>
              </a:endParaRPr>
            </a:p>
            <a:p>
              <a:pPr marL="288925" indent="-285750">
                <a:buSzPts val="1400"/>
                <a:buFont typeface="Arial"/>
                <a:buChar char="•"/>
              </a:pPr>
              <a:r>
                <a:rPr lang="en-US" sz="1600" dirty="0">
                  <a:latin typeface="Arial"/>
                  <a:ea typeface="Roboto"/>
                  <a:cs typeface="Times New Roman"/>
                  <a:sym typeface="Roboto"/>
                </a:rPr>
                <a:t>system requires continuous feeding of hand streams, and  wearing gloves always</a:t>
              </a:r>
              <a:endParaRPr lang="en-US" sz="1600" dirty="0">
                <a:latin typeface="Arial"/>
                <a:ea typeface="Roboto"/>
                <a:cs typeface="Roboto"/>
              </a:endParaRPr>
            </a:p>
            <a:p>
              <a:pPr marL="288925" indent="-285750">
                <a:buSzPts val="1400"/>
                <a:buFont typeface="Arial"/>
                <a:buChar char="•"/>
              </a:pPr>
              <a:r>
                <a:rPr lang="en-US" sz="1600" dirty="0">
                  <a:latin typeface="Arial"/>
                  <a:ea typeface="Roboto"/>
                  <a:cs typeface="Times New Roman"/>
                  <a:sym typeface="Roboto"/>
                </a:rPr>
                <a:t>Impractical in daily life</a:t>
              </a:r>
              <a:endParaRPr lang="en-US" sz="1600" dirty="0">
                <a:latin typeface="Arial"/>
                <a:ea typeface="Roboto"/>
                <a:cs typeface="Roboto"/>
              </a:endParaRPr>
            </a:p>
            <a:p>
              <a:pPr marL="288925" indent="-285750">
                <a:buSzPts val="1400"/>
                <a:buFont typeface="Arial"/>
                <a:buChar char="•"/>
              </a:pPr>
              <a:r>
                <a:rPr lang="en-US" sz="1600" dirty="0">
                  <a:latin typeface="Arial"/>
                  <a:ea typeface="Roboto"/>
                  <a:cs typeface="Times New Roman"/>
                  <a:sym typeface="Roboto"/>
                </a:rPr>
                <a:t>Data gloves with probes frequently limit the natural movements of the signers</a:t>
              </a:r>
              <a:endParaRPr lang="en-US" sz="1600" dirty="0">
                <a:latin typeface="Arial"/>
                <a:ea typeface="Roboto"/>
                <a:cs typeface="Roboto"/>
              </a:endParaRPr>
            </a:p>
          </p:txBody>
        </p:sp>
      </p:grpSp>
      <p:grpSp>
        <p:nvGrpSpPr>
          <p:cNvPr id="1870" name="Google Shape;1870;p37"/>
          <p:cNvGrpSpPr/>
          <p:nvPr/>
        </p:nvGrpSpPr>
        <p:grpSpPr>
          <a:xfrm>
            <a:off x="4326294" y="1688567"/>
            <a:ext cx="3680595" cy="4612666"/>
            <a:chOff x="3244718" y="1380725"/>
            <a:chExt cx="2760445" cy="3459500"/>
          </a:xfrm>
        </p:grpSpPr>
        <p:sp>
          <p:nvSpPr>
            <p:cNvPr id="1871" name="Google Shape;1871;p37"/>
            <p:cNvSpPr txBox="1"/>
            <p:nvPr/>
          </p:nvSpPr>
          <p:spPr>
            <a:xfrm>
              <a:off x="3340188" y="1380725"/>
              <a:ext cx="2454474" cy="331800"/>
            </a:xfrm>
            <a:prstGeom prst="rect">
              <a:avLst/>
            </a:prstGeom>
            <a:noFill/>
            <a:ln>
              <a:noFill/>
            </a:ln>
          </p:spPr>
          <p:txBody>
            <a:bodyPr spcFirstLastPara="1" wrap="square" lIns="121900" tIns="121900" rIns="121900" bIns="121900" anchor="ctr" anchorCtr="0">
              <a:noAutofit/>
            </a:bodyPr>
            <a:lstStyle/>
            <a:p>
              <a:pPr algn="ctr"/>
              <a:r>
                <a:rPr lang="en" sz="2400" b="1" dirty="0">
                  <a:latin typeface="Fira Sans Extra Condensed"/>
                  <a:sym typeface="Fira Sans Extra Condensed"/>
                </a:rPr>
                <a:t>Visual Frames CNN</a:t>
              </a:r>
              <a:endParaRPr lang="en-US" dirty="0"/>
            </a:p>
          </p:txBody>
        </p:sp>
        <p:sp>
          <p:nvSpPr>
            <p:cNvPr id="1873" name="Google Shape;1873;p37"/>
            <p:cNvSpPr txBox="1"/>
            <p:nvPr/>
          </p:nvSpPr>
          <p:spPr>
            <a:xfrm>
              <a:off x="3244718" y="2015365"/>
              <a:ext cx="2760445" cy="2824860"/>
            </a:xfrm>
            <a:prstGeom prst="rect">
              <a:avLst/>
            </a:prstGeom>
            <a:noFill/>
            <a:ln>
              <a:noFill/>
            </a:ln>
          </p:spPr>
          <p:txBody>
            <a:bodyPr spcFirstLastPara="1" wrap="square" lIns="121900" tIns="121900" rIns="121900" bIns="121900" anchor="ctr" anchorCtr="0">
              <a:noAutofit/>
            </a:bodyPr>
            <a:lstStyle/>
            <a:p>
              <a:pPr marL="285750" indent="-285750">
                <a:buFont typeface="Arial"/>
                <a:buChar char="•"/>
              </a:pPr>
              <a:r>
                <a:rPr lang="en" sz="1650" dirty="0">
                  <a:ea typeface="+mn-lt"/>
                  <a:cs typeface="+mn-lt"/>
                  <a:sym typeface="Fira Sans Extra Condensed"/>
                </a:rPr>
                <a:t>R. Sharma et al. trained a machine learning model using 80000 distinct numeric signs with more than 500 photos per sign.</a:t>
              </a:r>
              <a:endParaRPr lang="en-US" dirty="0">
                <a:ea typeface="+mn-lt"/>
                <a:cs typeface="+mn-lt"/>
                <a:sym typeface="Fira Sans Extra Condensed"/>
              </a:endParaRPr>
            </a:p>
            <a:p>
              <a:pPr marL="285750" indent="-285750">
                <a:buFont typeface="Arial"/>
                <a:buChar char="•"/>
              </a:pPr>
              <a:r>
                <a:rPr lang="en" sz="1650" dirty="0">
                  <a:ea typeface="+mn-lt"/>
                  <a:cs typeface="+mn-lt"/>
                  <a:sym typeface="Fira Sans Extra Condensed"/>
                </a:rPr>
                <a:t>Pre-processed picture training database for a hand-detection system and a gesture recognition system. </a:t>
              </a:r>
              <a:endParaRPr lang="en-US" dirty="0">
                <a:ea typeface="+mn-lt"/>
                <a:cs typeface="+mn-lt"/>
                <a:sym typeface="Fira Sans Extra Condensed"/>
              </a:endParaRPr>
            </a:p>
            <a:p>
              <a:pPr marL="285750" indent="-285750">
                <a:buFont typeface="Arial"/>
                <a:buChar char="•"/>
              </a:pPr>
              <a:r>
                <a:rPr lang="en" sz="1650" dirty="0">
                  <a:ea typeface="+mn-lt"/>
                  <a:cs typeface="+mn-lt"/>
                  <a:sym typeface="Fira Sans Extra Condensed"/>
                </a:rPr>
                <a:t>W. Liu et al. conducted hand tracking in 2D and 3D space and classification accuracy of about 98% by employing skin saliency. </a:t>
              </a:r>
              <a:endParaRPr lang="en-US" dirty="0">
                <a:ea typeface="+mn-lt"/>
                <a:cs typeface="+mn-lt"/>
                <a:sym typeface="Fira Sans Extra Condensed"/>
              </a:endParaRPr>
            </a:p>
            <a:p>
              <a:pPr marL="285750" indent="-285750">
                <a:buFont typeface="Arial"/>
                <a:buChar char="•"/>
              </a:pPr>
              <a:r>
                <a:rPr lang="en" sz="1650" dirty="0">
                  <a:ea typeface="+mn-lt"/>
                  <a:cs typeface="+mn-lt"/>
                  <a:sym typeface="Fira Sans Extra Condensed"/>
                </a:rPr>
                <a:t>Feature extraction approach extracts certain pixel data characteristics from pictures and feeds to CNN for quicker training and more accurate prediction.</a:t>
              </a:r>
              <a:endParaRPr lang="en-US" dirty="0">
                <a:cs typeface="Arial"/>
              </a:endParaRPr>
            </a:p>
          </p:txBody>
        </p:sp>
      </p:grpSp>
      <p:sp>
        <p:nvSpPr>
          <p:cNvPr id="1915" name="Google Shape;1915;p37"/>
          <p:cNvSpPr txBox="1"/>
          <p:nvPr/>
        </p:nvSpPr>
        <p:spPr>
          <a:xfrm>
            <a:off x="8302215" y="1682901"/>
            <a:ext cx="2987199" cy="442400"/>
          </a:xfrm>
          <a:prstGeom prst="rect">
            <a:avLst/>
          </a:prstGeom>
          <a:noFill/>
          <a:ln>
            <a:noFill/>
          </a:ln>
        </p:spPr>
        <p:txBody>
          <a:bodyPr spcFirstLastPara="1" wrap="square" lIns="121900" tIns="121900" rIns="121900" bIns="121900" anchor="ctr" anchorCtr="0">
            <a:noAutofit/>
          </a:bodyPr>
          <a:lstStyle/>
          <a:p>
            <a:pPr algn="ctr"/>
            <a:r>
              <a:rPr lang="en" sz="2400" b="1">
                <a:latin typeface="Fira Sans Extra Condensed"/>
                <a:sym typeface="Fira Sans Extra Condensed"/>
              </a:rPr>
              <a:t>YOLO</a:t>
            </a:r>
            <a:endParaRPr lang="en-US"/>
          </a:p>
        </p:txBody>
      </p:sp>
      <p:sp>
        <p:nvSpPr>
          <p:cNvPr id="3" name="Google Shape;2273;p44">
            <a:extLst>
              <a:ext uri="{FF2B5EF4-FFF2-40B4-BE49-F238E27FC236}">
                <a16:creationId xmlns:a16="http://schemas.microsoft.com/office/drawing/2014/main" id="{07783C2E-7A87-8A23-ABFE-F7169EE88D4E}"/>
              </a:ext>
            </a:extLst>
          </p:cNvPr>
          <p:cNvSpPr/>
          <p:nvPr/>
        </p:nvSpPr>
        <p:spPr>
          <a:xfrm>
            <a:off x="1230022" y="273908"/>
            <a:ext cx="9719766" cy="1081195"/>
          </a:xfrm>
          <a:prstGeom prst="roundRect">
            <a:avLst>
              <a:gd name="adj" fmla="val 50000"/>
            </a:avLst>
          </a:prstGeom>
          <a:solidFill>
            <a:srgbClr val="EBDCFC">
              <a:alpha val="55000"/>
            </a:srgb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 name="Google Shape;1858;p37">
            <a:extLst>
              <a:ext uri="{FF2B5EF4-FFF2-40B4-BE49-F238E27FC236}">
                <a16:creationId xmlns:a16="http://schemas.microsoft.com/office/drawing/2014/main" id="{E9B4E022-9BAA-BA71-7CEA-739863FD4F79}"/>
              </a:ext>
            </a:extLst>
          </p:cNvPr>
          <p:cNvSpPr txBox="1">
            <a:spLocks/>
          </p:cNvSpPr>
          <p:nvPr/>
        </p:nvSpPr>
        <p:spPr>
          <a:xfrm>
            <a:off x="680191" y="280364"/>
            <a:ext cx="10972800" cy="586912"/>
          </a:xfrm>
          <a:prstGeom prst="rect">
            <a:avLst/>
          </a:prstGeom>
        </p:spPr>
        <p:txBody>
          <a:bodyPr spcFirstLastPara="1" vert="horz" wrap="square" lIns="121900" tIns="121900" rIns="121900" bIns="121900"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000" dirty="0">
                <a:ln w="0"/>
                <a:effectLst>
                  <a:outerShdw blurRad="38100" dist="19050" dir="2700000" algn="tl" rotWithShape="0">
                    <a:prstClr val="black">
                      <a:alpha val="40000"/>
                    </a:prstClr>
                  </a:outerShdw>
                </a:effectLst>
                <a:latin typeface="Sitka Heading Semibold" pitchFamily="2" charset="0"/>
                <a:cs typeface="Aldhabi"/>
              </a:rPr>
              <a:t>Background and Literature Review </a:t>
            </a:r>
            <a:endParaRPr lang="en-US" sz="5000" dirty="0">
              <a:latin typeface="Sitka Heading Semibold" pitchFamily="2" charset="0"/>
            </a:endParaRPr>
          </a:p>
          <a:p>
            <a:pPr algn="ctr">
              <a:spcBef>
                <a:spcPts val="0"/>
              </a:spcBef>
            </a:pPr>
            <a:endParaRPr lang="en-US" sz="5000" dirty="0">
              <a:ln w="0"/>
              <a:effectLst>
                <a:outerShdw blurRad="38100" dist="19050" dir="2700000" algn="tl" rotWithShape="0">
                  <a:prstClr val="black">
                    <a:alpha val="40000"/>
                  </a:prstClr>
                </a:outerShdw>
              </a:effectLst>
              <a:latin typeface="Sitka Heading Semibold" pitchFamily="2" charset="0"/>
              <a:cs typeface="Aldhabi"/>
            </a:endParaRPr>
          </a:p>
        </p:txBody>
      </p:sp>
      <p:sp>
        <p:nvSpPr>
          <p:cNvPr id="4" name="Slide Number Placeholder 2">
            <a:extLst>
              <a:ext uri="{FF2B5EF4-FFF2-40B4-BE49-F238E27FC236}">
                <a16:creationId xmlns:a16="http://schemas.microsoft.com/office/drawing/2014/main" id="{A79E7F27-6992-664C-F5C1-8E5B6031D988}"/>
              </a:ext>
            </a:extLst>
          </p:cNvPr>
          <p:cNvSpPr txBox="1">
            <a:spLocks/>
          </p:cNvSpPr>
          <p:nvPr/>
        </p:nvSpPr>
        <p:spPr>
          <a:xfrm>
            <a:off x="11658600" y="6435519"/>
            <a:ext cx="2743200" cy="266164"/>
          </a:xfrm>
          <a:prstGeom prst="rect">
            <a:avLst/>
          </a:prstGeom>
        </p:spPr>
        <p:txBody>
          <a:bodyPr/>
          <a:lstStyle>
            <a:defPPr>
              <a:defRPr lang="ar-BH"/>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4890245-0C72-48F7-8DB1-DCE3922DE6C5}" type="slidenum">
              <a:rPr lang="ar-BH" sz="1400" smtClean="0"/>
              <a:pPr/>
              <a:t>8</a:t>
            </a:fld>
            <a:endParaRPr lang="ar-BH" sz="1400"/>
          </a:p>
        </p:txBody>
      </p:sp>
    </p:spTree>
    <p:extLst>
      <p:ext uri="{BB962C8B-B14F-4D97-AF65-F5344CB8AC3E}">
        <p14:creationId xmlns:p14="http://schemas.microsoft.com/office/powerpoint/2010/main" val="6844451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Google Shape;2273;p44">
            <a:extLst>
              <a:ext uri="{FF2B5EF4-FFF2-40B4-BE49-F238E27FC236}">
                <a16:creationId xmlns:a16="http://schemas.microsoft.com/office/drawing/2014/main" id="{BDFDB764-153F-AD9D-387F-682C4BB29B66}"/>
              </a:ext>
            </a:extLst>
          </p:cNvPr>
          <p:cNvSpPr/>
          <p:nvPr/>
        </p:nvSpPr>
        <p:spPr>
          <a:xfrm>
            <a:off x="2082235" y="325393"/>
            <a:ext cx="7897593" cy="937630"/>
          </a:xfrm>
          <a:prstGeom prst="roundRect">
            <a:avLst>
              <a:gd name="adj" fmla="val 50000"/>
            </a:avLst>
          </a:prstGeom>
          <a:solidFill>
            <a:schemeClr val="accent6">
              <a:lumMod val="20000"/>
              <a:lumOff val="8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4" name="Google Shape;1858;p37">
            <a:extLst>
              <a:ext uri="{FF2B5EF4-FFF2-40B4-BE49-F238E27FC236}">
                <a16:creationId xmlns:a16="http://schemas.microsoft.com/office/drawing/2014/main" id="{2AD23D3B-1C60-FD74-54F5-F8460116C45E}"/>
              </a:ext>
            </a:extLst>
          </p:cNvPr>
          <p:cNvSpPr txBox="1">
            <a:spLocks/>
          </p:cNvSpPr>
          <p:nvPr/>
        </p:nvSpPr>
        <p:spPr>
          <a:xfrm>
            <a:off x="544631" y="343235"/>
            <a:ext cx="10972800" cy="851955"/>
          </a:xfrm>
          <a:prstGeom prst="rect">
            <a:avLst/>
          </a:prstGeom>
        </p:spPr>
        <p:txBody>
          <a:bodyPr spcFirstLastPara="1" vert="horz" wrap="square" lIns="121900" tIns="121900" rIns="121900" bIns="12190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0"/>
              </a:spcBef>
            </a:pPr>
            <a:r>
              <a:rPr lang="en-US" sz="6000" dirty="0">
                <a:ln w="0"/>
                <a:effectLst>
                  <a:outerShdw blurRad="38100" dist="19050" dir="2700000" algn="tl" rotWithShape="0">
                    <a:prstClr val="black">
                      <a:alpha val="40000"/>
                    </a:prstClr>
                  </a:outerShdw>
                </a:effectLst>
                <a:latin typeface="Sitka Heading Semibold" pitchFamily="2" charset="0"/>
                <a:cs typeface="Aldhabi"/>
              </a:rPr>
              <a:t>System Design</a:t>
            </a:r>
            <a:endParaRPr lang="en-US" sz="6000" dirty="0">
              <a:ln w="0"/>
              <a:effectLst>
                <a:outerShdw blurRad="38100" dist="19050" dir="2700000" algn="tl" rotWithShape="0">
                  <a:schemeClr val="dk1">
                    <a:alpha val="40000"/>
                  </a:schemeClr>
                </a:outerShdw>
              </a:effectLst>
              <a:latin typeface="Sitka Heading Semibold" pitchFamily="2" charset="0"/>
              <a:cs typeface="Aldhabi"/>
            </a:endParaRPr>
          </a:p>
        </p:txBody>
      </p:sp>
      <p:grpSp>
        <p:nvGrpSpPr>
          <p:cNvPr id="11" name="Google Shape;1969;p38">
            <a:extLst>
              <a:ext uri="{FF2B5EF4-FFF2-40B4-BE49-F238E27FC236}">
                <a16:creationId xmlns:a16="http://schemas.microsoft.com/office/drawing/2014/main" id="{C59D16A7-E76A-9641-F891-6A34266E2859}"/>
              </a:ext>
            </a:extLst>
          </p:cNvPr>
          <p:cNvGrpSpPr/>
          <p:nvPr/>
        </p:nvGrpSpPr>
        <p:grpSpPr>
          <a:xfrm>
            <a:off x="5645020" y="1352344"/>
            <a:ext cx="4877944" cy="794799"/>
            <a:chOff x="2514599" y="1187399"/>
            <a:chExt cx="3443934" cy="596100"/>
          </a:xfrm>
        </p:grpSpPr>
        <p:sp>
          <p:nvSpPr>
            <p:cNvPr id="9" name="Google Shape;1970;p38">
              <a:extLst>
                <a:ext uri="{FF2B5EF4-FFF2-40B4-BE49-F238E27FC236}">
                  <a16:creationId xmlns:a16="http://schemas.microsoft.com/office/drawing/2014/main" id="{B53D421B-17D5-DA8C-0F33-4A947B31AB76}"/>
                </a:ext>
              </a:extLst>
            </p:cNvPr>
            <p:cNvSpPr/>
            <p:nvPr/>
          </p:nvSpPr>
          <p:spPr>
            <a:xfrm>
              <a:off x="2514599" y="1187399"/>
              <a:ext cx="596100" cy="596100"/>
            </a:xfrm>
            <a:prstGeom prst="ellipse">
              <a:avLst/>
            </a:prstGeom>
            <a:solidFill>
              <a:schemeClr val="accent1"/>
            </a:solidFill>
            <a:ln>
              <a:noFill/>
            </a:ln>
          </p:spPr>
          <p:txBody>
            <a:bodyPr spcFirstLastPara="1" wrap="square" lIns="121900" tIns="121900" rIns="121900" bIns="121900" anchor="ctr" anchorCtr="0">
              <a:noAutofit/>
            </a:bodyPr>
            <a:lstStyle/>
            <a:p>
              <a:pPr algn="ctr"/>
              <a:r>
                <a:rPr lang="en" sz="2400" b="1">
                  <a:solidFill>
                    <a:schemeClr val="lt1"/>
                  </a:solidFill>
                  <a:latin typeface="Fira Sans Extra Condensed"/>
                  <a:ea typeface="Fira Sans Extra Condensed"/>
                  <a:cs typeface="Fira Sans Extra Condensed"/>
                  <a:sym typeface="Fira Sans Extra Condensed"/>
                </a:rPr>
                <a:t>01</a:t>
              </a:r>
              <a:endParaRPr sz="2400">
                <a:solidFill>
                  <a:schemeClr val="lt1"/>
                </a:solidFill>
              </a:endParaRPr>
            </a:p>
          </p:txBody>
        </p:sp>
        <p:sp>
          <p:nvSpPr>
            <p:cNvPr id="10" name="Google Shape;1972;p38">
              <a:extLst>
                <a:ext uri="{FF2B5EF4-FFF2-40B4-BE49-F238E27FC236}">
                  <a16:creationId xmlns:a16="http://schemas.microsoft.com/office/drawing/2014/main" id="{96B65ABA-32BF-54C0-71EB-612D5104DA2E}"/>
                </a:ext>
              </a:extLst>
            </p:cNvPr>
            <p:cNvSpPr txBox="1"/>
            <p:nvPr/>
          </p:nvSpPr>
          <p:spPr>
            <a:xfrm>
              <a:off x="3089437" y="1244623"/>
              <a:ext cx="2869096" cy="480886"/>
            </a:xfrm>
            <a:prstGeom prst="rect">
              <a:avLst/>
            </a:prstGeom>
            <a:noFill/>
            <a:ln>
              <a:noFill/>
            </a:ln>
          </p:spPr>
          <p:txBody>
            <a:bodyPr spcFirstLastPara="1" wrap="square" lIns="121900" tIns="121900" rIns="121900" bIns="121900" anchor="ctr" anchorCtr="0">
              <a:noAutofit/>
            </a:bodyPr>
            <a:lstStyle/>
            <a:p>
              <a:r>
                <a:rPr lang="en" sz="2400" b="1">
                  <a:latin typeface="Fira Sans Extra Condensed"/>
                  <a:cs typeface="Times New Roman"/>
                </a:rPr>
                <a:t>Dataset Collection</a:t>
              </a:r>
            </a:p>
          </p:txBody>
        </p:sp>
      </p:grpSp>
      <p:grpSp>
        <p:nvGrpSpPr>
          <p:cNvPr id="32" name="Google Shape;1969;p38">
            <a:extLst>
              <a:ext uri="{FF2B5EF4-FFF2-40B4-BE49-F238E27FC236}">
                <a16:creationId xmlns:a16="http://schemas.microsoft.com/office/drawing/2014/main" id="{D4AED32E-EC00-D35C-0E0E-5EBF7D80269F}"/>
              </a:ext>
            </a:extLst>
          </p:cNvPr>
          <p:cNvGrpSpPr/>
          <p:nvPr/>
        </p:nvGrpSpPr>
        <p:grpSpPr>
          <a:xfrm>
            <a:off x="6695829" y="2068904"/>
            <a:ext cx="4791379" cy="794799"/>
            <a:chOff x="2514599" y="1187399"/>
            <a:chExt cx="3443934" cy="596100"/>
          </a:xfrm>
        </p:grpSpPr>
        <p:sp>
          <p:nvSpPr>
            <p:cNvPr id="33" name="Google Shape;1970;p38">
              <a:extLst>
                <a:ext uri="{FF2B5EF4-FFF2-40B4-BE49-F238E27FC236}">
                  <a16:creationId xmlns:a16="http://schemas.microsoft.com/office/drawing/2014/main" id="{723A5ACA-1531-A495-9C32-A6ACDE93DDB1}"/>
                </a:ext>
              </a:extLst>
            </p:cNvPr>
            <p:cNvSpPr/>
            <p:nvPr/>
          </p:nvSpPr>
          <p:spPr>
            <a:xfrm>
              <a:off x="2514599" y="1187399"/>
              <a:ext cx="596100" cy="596100"/>
            </a:xfrm>
            <a:prstGeom prst="ellipse">
              <a:avLst/>
            </a:prstGeom>
            <a:solidFill>
              <a:schemeClr val="accent4">
                <a:lumMod val="40000"/>
                <a:lumOff val="60000"/>
              </a:schemeClr>
            </a:solidFill>
            <a:ln>
              <a:noFill/>
            </a:ln>
          </p:spPr>
          <p:txBody>
            <a:bodyPr spcFirstLastPara="1" wrap="square" lIns="121900" tIns="121900" rIns="121900" bIns="121900" anchor="ctr" anchorCtr="0">
              <a:noAutofit/>
            </a:bodyPr>
            <a:lstStyle/>
            <a:p>
              <a:pPr algn="ctr"/>
              <a:r>
                <a:rPr lang="en" sz="2400" b="1">
                  <a:solidFill>
                    <a:schemeClr val="lt1"/>
                  </a:solidFill>
                  <a:latin typeface="Fira Sans Extra Condensed"/>
                  <a:sym typeface="Fira Sans Extra Condensed"/>
                </a:rPr>
                <a:t>02</a:t>
              </a:r>
              <a:endParaRPr sz="2400">
                <a:solidFill>
                  <a:schemeClr val="lt1"/>
                </a:solidFill>
              </a:endParaRPr>
            </a:p>
          </p:txBody>
        </p:sp>
        <p:sp>
          <p:nvSpPr>
            <p:cNvPr id="34" name="Google Shape;1972;p38">
              <a:extLst>
                <a:ext uri="{FF2B5EF4-FFF2-40B4-BE49-F238E27FC236}">
                  <a16:creationId xmlns:a16="http://schemas.microsoft.com/office/drawing/2014/main" id="{C399C791-DC4D-9592-655D-BEF5E71C67B1}"/>
                </a:ext>
              </a:extLst>
            </p:cNvPr>
            <p:cNvSpPr txBox="1"/>
            <p:nvPr/>
          </p:nvSpPr>
          <p:spPr>
            <a:xfrm>
              <a:off x="3089437" y="1244623"/>
              <a:ext cx="2869096" cy="480886"/>
            </a:xfrm>
            <a:prstGeom prst="rect">
              <a:avLst/>
            </a:prstGeom>
            <a:noFill/>
            <a:ln>
              <a:noFill/>
            </a:ln>
          </p:spPr>
          <p:txBody>
            <a:bodyPr spcFirstLastPara="1" wrap="square" lIns="121900" tIns="121900" rIns="121900" bIns="121900" anchor="ctr" anchorCtr="0">
              <a:noAutofit/>
            </a:bodyPr>
            <a:lstStyle/>
            <a:p>
              <a:r>
                <a:rPr lang="en" sz="2400" b="1">
                  <a:latin typeface="Fira Sans Extra Condensed"/>
                  <a:cs typeface="Times New Roman"/>
                </a:rPr>
                <a:t>Holistic Keypoints Extraction</a:t>
              </a:r>
              <a:endParaRPr lang="en-US"/>
            </a:p>
          </p:txBody>
        </p:sp>
      </p:grpSp>
      <p:grpSp>
        <p:nvGrpSpPr>
          <p:cNvPr id="35" name="Google Shape;1969;p38">
            <a:extLst>
              <a:ext uri="{FF2B5EF4-FFF2-40B4-BE49-F238E27FC236}">
                <a16:creationId xmlns:a16="http://schemas.microsoft.com/office/drawing/2014/main" id="{3B71A87F-47E4-4E2F-BF35-F1A3980D2B0D}"/>
              </a:ext>
            </a:extLst>
          </p:cNvPr>
          <p:cNvGrpSpPr/>
          <p:nvPr/>
        </p:nvGrpSpPr>
        <p:grpSpPr>
          <a:xfrm>
            <a:off x="7212563" y="3030637"/>
            <a:ext cx="4793004" cy="794799"/>
            <a:chOff x="2514599" y="1187399"/>
            <a:chExt cx="3443934" cy="596100"/>
          </a:xfrm>
        </p:grpSpPr>
        <p:sp>
          <p:nvSpPr>
            <p:cNvPr id="36" name="Google Shape;1970;p38">
              <a:extLst>
                <a:ext uri="{FF2B5EF4-FFF2-40B4-BE49-F238E27FC236}">
                  <a16:creationId xmlns:a16="http://schemas.microsoft.com/office/drawing/2014/main" id="{AC970190-8611-A974-34C4-8C4E07AF7D70}"/>
                </a:ext>
              </a:extLst>
            </p:cNvPr>
            <p:cNvSpPr/>
            <p:nvPr/>
          </p:nvSpPr>
          <p:spPr>
            <a:xfrm>
              <a:off x="2514599" y="1187399"/>
              <a:ext cx="596100" cy="596100"/>
            </a:xfrm>
            <a:prstGeom prst="ellipse">
              <a:avLst/>
            </a:prstGeom>
            <a:solidFill>
              <a:srgbClr val="A981C7"/>
            </a:solidFill>
            <a:ln>
              <a:noFill/>
            </a:ln>
          </p:spPr>
          <p:txBody>
            <a:bodyPr spcFirstLastPara="1" wrap="square" lIns="121900" tIns="121900" rIns="121900" bIns="121900" anchor="ctr" anchorCtr="0">
              <a:noAutofit/>
            </a:bodyPr>
            <a:lstStyle/>
            <a:p>
              <a:pPr algn="ctr"/>
              <a:r>
                <a:rPr lang="en" sz="2400" b="1">
                  <a:solidFill>
                    <a:schemeClr val="lt1"/>
                  </a:solidFill>
                  <a:latin typeface="Fira Sans Extra Condensed"/>
                  <a:sym typeface="Fira Sans Extra Condensed"/>
                </a:rPr>
                <a:t>03</a:t>
              </a:r>
              <a:endParaRPr sz="2400">
                <a:solidFill>
                  <a:schemeClr val="lt1"/>
                </a:solidFill>
              </a:endParaRPr>
            </a:p>
          </p:txBody>
        </p:sp>
        <p:sp>
          <p:nvSpPr>
            <p:cNvPr id="37" name="Google Shape;1972;p38">
              <a:extLst>
                <a:ext uri="{FF2B5EF4-FFF2-40B4-BE49-F238E27FC236}">
                  <a16:creationId xmlns:a16="http://schemas.microsoft.com/office/drawing/2014/main" id="{CBE303A1-253F-5EC7-7E80-4280874F32DD}"/>
                </a:ext>
              </a:extLst>
            </p:cNvPr>
            <p:cNvSpPr txBox="1"/>
            <p:nvPr/>
          </p:nvSpPr>
          <p:spPr>
            <a:xfrm>
              <a:off x="3089437" y="1244623"/>
              <a:ext cx="2869096" cy="480886"/>
            </a:xfrm>
            <a:prstGeom prst="rect">
              <a:avLst/>
            </a:prstGeom>
            <a:noFill/>
            <a:ln>
              <a:noFill/>
            </a:ln>
          </p:spPr>
          <p:txBody>
            <a:bodyPr spcFirstLastPara="1" wrap="square" lIns="121900" tIns="121900" rIns="121900" bIns="121900" anchor="ctr" anchorCtr="0">
              <a:noAutofit/>
            </a:bodyPr>
            <a:lstStyle/>
            <a:p>
              <a:r>
                <a:rPr lang="en" sz="2400" b="1">
                  <a:latin typeface="Fira Sans Extra Condensed"/>
                  <a:cs typeface="Times New Roman"/>
                </a:rPr>
                <a:t>Labelling and Pre-processing</a:t>
              </a:r>
              <a:endParaRPr lang="en-US"/>
            </a:p>
          </p:txBody>
        </p:sp>
      </p:grpSp>
      <p:grpSp>
        <p:nvGrpSpPr>
          <p:cNvPr id="38" name="Google Shape;1969;p38">
            <a:extLst>
              <a:ext uri="{FF2B5EF4-FFF2-40B4-BE49-F238E27FC236}">
                <a16:creationId xmlns:a16="http://schemas.microsoft.com/office/drawing/2014/main" id="{CE12CF0C-B45B-DAFD-EC38-4F86AA436BD7}"/>
              </a:ext>
            </a:extLst>
          </p:cNvPr>
          <p:cNvGrpSpPr/>
          <p:nvPr/>
        </p:nvGrpSpPr>
        <p:grpSpPr>
          <a:xfrm>
            <a:off x="7212563" y="4086593"/>
            <a:ext cx="4789799" cy="794799"/>
            <a:chOff x="2514599" y="1187399"/>
            <a:chExt cx="3443934" cy="596100"/>
          </a:xfrm>
        </p:grpSpPr>
        <p:sp>
          <p:nvSpPr>
            <p:cNvPr id="39" name="Google Shape;1970;p38">
              <a:extLst>
                <a:ext uri="{FF2B5EF4-FFF2-40B4-BE49-F238E27FC236}">
                  <a16:creationId xmlns:a16="http://schemas.microsoft.com/office/drawing/2014/main" id="{3DC62932-491A-5646-2EF4-C02502FEEBDC}"/>
                </a:ext>
              </a:extLst>
            </p:cNvPr>
            <p:cNvSpPr/>
            <p:nvPr/>
          </p:nvSpPr>
          <p:spPr>
            <a:xfrm>
              <a:off x="2514599" y="1187399"/>
              <a:ext cx="596100" cy="596100"/>
            </a:xfrm>
            <a:prstGeom prst="ellipse">
              <a:avLst/>
            </a:prstGeom>
            <a:solidFill>
              <a:schemeClr val="accent2">
                <a:lumMod val="60000"/>
                <a:lumOff val="40000"/>
              </a:schemeClr>
            </a:solidFill>
            <a:ln>
              <a:noFill/>
            </a:ln>
          </p:spPr>
          <p:txBody>
            <a:bodyPr spcFirstLastPara="1" wrap="square" lIns="121900" tIns="121900" rIns="121900" bIns="121900" anchor="ctr" anchorCtr="0">
              <a:noAutofit/>
            </a:bodyPr>
            <a:lstStyle/>
            <a:p>
              <a:pPr algn="ctr"/>
              <a:r>
                <a:rPr lang="en" sz="2400" b="1">
                  <a:solidFill>
                    <a:schemeClr val="lt1"/>
                  </a:solidFill>
                  <a:latin typeface="Fira Sans Extra Condensed"/>
                  <a:sym typeface="Fira Sans Extra Condensed"/>
                </a:rPr>
                <a:t>04</a:t>
              </a:r>
              <a:endParaRPr sz="2400">
                <a:solidFill>
                  <a:schemeClr val="lt1"/>
                </a:solidFill>
              </a:endParaRPr>
            </a:p>
          </p:txBody>
        </p:sp>
        <p:sp>
          <p:nvSpPr>
            <p:cNvPr id="40" name="Google Shape;1972;p38">
              <a:extLst>
                <a:ext uri="{FF2B5EF4-FFF2-40B4-BE49-F238E27FC236}">
                  <a16:creationId xmlns:a16="http://schemas.microsoft.com/office/drawing/2014/main" id="{738695C2-D09A-A803-2709-58A01E80B634}"/>
                </a:ext>
              </a:extLst>
            </p:cNvPr>
            <p:cNvSpPr txBox="1"/>
            <p:nvPr/>
          </p:nvSpPr>
          <p:spPr>
            <a:xfrm>
              <a:off x="3089437" y="1244623"/>
              <a:ext cx="2869096" cy="480886"/>
            </a:xfrm>
            <a:prstGeom prst="rect">
              <a:avLst/>
            </a:prstGeom>
            <a:noFill/>
            <a:ln>
              <a:noFill/>
            </a:ln>
          </p:spPr>
          <p:txBody>
            <a:bodyPr spcFirstLastPara="1" wrap="square" lIns="121900" tIns="121900" rIns="121900" bIns="121900" anchor="ctr" anchorCtr="0">
              <a:noAutofit/>
            </a:bodyPr>
            <a:lstStyle/>
            <a:p>
              <a:r>
                <a:rPr lang="en" sz="2400" b="1">
                  <a:latin typeface="Fira Sans Extra Condensed"/>
                  <a:cs typeface="Times New Roman"/>
                </a:rPr>
                <a:t>Model Building</a:t>
              </a:r>
            </a:p>
          </p:txBody>
        </p:sp>
      </p:grpSp>
      <p:grpSp>
        <p:nvGrpSpPr>
          <p:cNvPr id="41" name="Google Shape;1969;p38">
            <a:extLst>
              <a:ext uri="{FF2B5EF4-FFF2-40B4-BE49-F238E27FC236}">
                <a16:creationId xmlns:a16="http://schemas.microsoft.com/office/drawing/2014/main" id="{A4209ECD-48E8-D9DE-8A63-3A8F9029DFAF}"/>
              </a:ext>
            </a:extLst>
          </p:cNvPr>
          <p:cNvGrpSpPr/>
          <p:nvPr/>
        </p:nvGrpSpPr>
        <p:grpSpPr>
          <a:xfrm>
            <a:off x="6839340" y="5073975"/>
            <a:ext cx="4647867" cy="794799"/>
            <a:chOff x="2472633" y="1187399"/>
            <a:chExt cx="3485900" cy="596100"/>
          </a:xfrm>
        </p:grpSpPr>
        <p:sp>
          <p:nvSpPr>
            <p:cNvPr id="42" name="Google Shape;1970;p38">
              <a:extLst>
                <a:ext uri="{FF2B5EF4-FFF2-40B4-BE49-F238E27FC236}">
                  <a16:creationId xmlns:a16="http://schemas.microsoft.com/office/drawing/2014/main" id="{D2B851C0-C93D-B026-2EB6-14F4F41CC26B}"/>
                </a:ext>
              </a:extLst>
            </p:cNvPr>
            <p:cNvSpPr/>
            <p:nvPr/>
          </p:nvSpPr>
          <p:spPr>
            <a:xfrm>
              <a:off x="2472633" y="1187399"/>
              <a:ext cx="638066" cy="596100"/>
            </a:xfrm>
            <a:prstGeom prst="ellipse">
              <a:avLst/>
            </a:prstGeom>
            <a:solidFill>
              <a:schemeClr val="accent6">
                <a:lumMod val="75000"/>
              </a:schemeClr>
            </a:solidFill>
            <a:ln>
              <a:noFill/>
            </a:ln>
          </p:spPr>
          <p:txBody>
            <a:bodyPr spcFirstLastPara="1" wrap="square" lIns="121900" tIns="121900" rIns="121900" bIns="121900" anchor="ctr" anchorCtr="0">
              <a:noAutofit/>
            </a:bodyPr>
            <a:lstStyle/>
            <a:p>
              <a:pPr algn="ctr"/>
              <a:r>
                <a:rPr lang="en" sz="2400" b="1" dirty="0">
                  <a:solidFill>
                    <a:schemeClr val="lt1"/>
                  </a:solidFill>
                  <a:latin typeface="Fira Sans Extra Condensed"/>
                  <a:sym typeface="Fira Sans Extra Condensed"/>
                </a:rPr>
                <a:t>05</a:t>
              </a:r>
              <a:endParaRPr sz="2400" dirty="0">
                <a:solidFill>
                  <a:schemeClr val="lt1"/>
                </a:solidFill>
              </a:endParaRPr>
            </a:p>
          </p:txBody>
        </p:sp>
        <p:sp>
          <p:nvSpPr>
            <p:cNvPr id="43" name="Google Shape;1972;p38">
              <a:extLst>
                <a:ext uri="{FF2B5EF4-FFF2-40B4-BE49-F238E27FC236}">
                  <a16:creationId xmlns:a16="http://schemas.microsoft.com/office/drawing/2014/main" id="{BDD5CD14-B92F-7A75-A169-53FEC25D7FAC}"/>
                </a:ext>
              </a:extLst>
            </p:cNvPr>
            <p:cNvSpPr txBox="1"/>
            <p:nvPr/>
          </p:nvSpPr>
          <p:spPr>
            <a:xfrm>
              <a:off x="3089437" y="1244623"/>
              <a:ext cx="2869096" cy="480886"/>
            </a:xfrm>
            <a:prstGeom prst="rect">
              <a:avLst/>
            </a:prstGeom>
            <a:noFill/>
            <a:ln>
              <a:noFill/>
            </a:ln>
          </p:spPr>
          <p:txBody>
            <a:bodyPr spcFirstLastPara="1" wrap="square" lIns="121900" tIns="121900" rIns="121900" bIns="121900" anchor="ctr" anchorCtr="0">
              <a:noAutofit/>
            </a:bodyPr>
            <a:lstStyle/>
            <a:p>
              <a:r>
                <a:rPr lang="en" sz="2400" b="1">
                  <a:latin typeface="Fira Sans Extra Condensed"/>
                  <a:cs typeface="Times New Roman"/>
                </a:rPr>
                <a:t>Model Evaluation</a:t>
              </a:r>
            </a:p>
          </p:txBody>
        </p:sp>
      </p:grpSp>
      <p:grpSp>
        <p:nvGrpSpPr>
          <p:cNvPr id="44" name="Google Shape;1969;p38">
            <a:extLst>
              <a:ext uri="{FF2B5EF4-FFF2-40B4-BE49-F238E27FC236}">
                <a16:creationId xmlns:a16="http://schemas.microsoft.com/office/drawing/2014/main" id="{77649553-C6D7-DFF1-C2F6-553B19C257A1}"/>
              </a:ext>
            </a:extLst>
          </p:cNvPr>
          <p:cNvGrpSpPr/>
          <p:nvPr/>
        </p:nvGrpSpPr>
        <p:grpSpPr>
          <a:xfrm>
            <a:off x="5728996" y="5911101"/>
            <a:ext cx="4792294" cy="794799"/>
            <a:chOff x="2514599" y="1187399"/>
            <a:chExt cx="3443934" cy="596100"/>
          </a:xfrm>
        </p:grpSpPr>
        <p:sp>
          <p:nvSpPr>
            <p:cNvPr id="45" name="Google Shape;1970;p38">
              <a:extLst>
                <a:ext uri="{FF2B5EF4-FFF2-40B4-BE49-F238E27FC236}">
                  <a16:creationId xmlns:a16="http://schemas.microsoft.com/office/drawing/2014/main" id="{C239ED79-0874-6097-AB67-B2395C0299FA}"/>
                </a:ext>
              </a:extLst>
            </p:cNvPr>
            <p:cNvSpPr/>
            <p:nvPr/>
          </p:nvSpPr>
          <p:spPr>
            <a:xfrm>
              <a:off x="2514599" y="1187399"/>
              <a:ext cx="596100" cy="596100"/>
            </a:xfrm>
            <a:prstGeom prst="ellipse">
              <a:avLst/>
            </a:prstGeom>
            <a:solidFill>
              <a:schemeClr val="accent4">
                <a:lumMod val="60000"/>
                <a:lumOff val="40000"/>
              </a:schemeClr>
            </a:solidFill>
            <a:ln>
              <a:noFill/>
            </a:ln>
          </p:spPr>
          <p:txBody>
            <a:bodyPr spcFirstLastPara="1" wrap="square" lIns="121900" tIns="121900" rIns="121900" bIns="121900" anchor="ctr" anchorCtr="0">
              <a:noAutofit/>
            </a:bodyPr>
            <a:lstStyle/>
            <a:p>
              <a:pPr algn="ctr"/>
              <a:r>
                <a:rPr lang="en" sz="2400" b="1">
                  <a:solidFill>
                    <a:schemeClr val="lt1"/>
                  </a:solidFill>
                  <a:latin typeface="Fira Sans Extra Condensed"/>
                  <a:sym typeface="Fira Sans Extra Condensed"/>
                </a:rPr>
                <a:t>06</a:t>
              </a:r>
              <a:endParaRPr sz="2400">
                <a:solidFill>
                  <a:schemeClr val="lt1"/>
                </a:solidFill>
              </a:endParaRPr>
            </a:p>
          </p:txBody>
        </p:sp>
        <p:sp>
          <p:nvSpPr>
            <p:cNvPr id="46" name="Google Shape;1972;p38">
              <a:extLst>
                <a:ext uri="{FF2B5EF4-FFF2-40B4-BE49-F238E27FC236}">
                  <a16:creationId xmlns:a16="http://schemas.microsoft.com/office/drawing/2014/main" id="{530B0D2D-E39A-1CFA-9547-C7846C1FA1A5}"/>
                </a:ext>
              </a:extLst>
            </p:cNvPr>
            <p:cNvSpPr txBox="1"/>
            <p:nvPr/>
          </p:nvSpPr>
          <p:spPr>
            <a:xfrm>
              <a:off x="3089437" y="1244623"/>
              <a:ext cx="2869096" cy="480886"/>
            </a:xfrm>
            <a:prstGeom prst="rect">
              <a:avLst/>
            </a:prstGeom>
            <a:noFill/>
            <a:ln>
              <a:noFill/>
            </a:ln>
          </p:spPr>
          <p:txBody>
            <a:bodyPr spcFirstLastPara="1" wrap="square" lIns="121900" tIns="121900" rIns="121900" bIns="121900" anchor="ctr" anchorCtr="0">
              <a:noAutofit/>
            </a:bodyPr>
            <a:lstStyle/>
            <a:p>
              <a:r>
                <a:rPr lang="en" sz="2400" b="1">
                  <a:latin typeface="Fira Sans Extra Condensed"/>
                  <a:cs typeface="Times New Roman"/>
                </a:rPr>
                <a:t>Model Training</a:t>
              </a:r>
            </a:p>
          </p:txBody>
        </p:sp>
      </p:grpSp>
      <p:sp>
        <p:nvSpPr>
          <p:cNvPr id="51" name="TextBox 50">
            <a:extLst>
              <a:ext uri="{FF2B5EF4-FFF2-40B4-BE49-F238E27FC236}">
                <a16:creationId xmlns:a16="http://schemas.microsoft.com/office/drawing/2014/main" id="{E60F037F-CE05-18F1-DFEE-8B80EFF0AF77}"/>
              </a:ext>
            </a:extLst>
          </p:cNvPr>
          <p:cNvSpPr txBox="1"/>
          <p:nvPr/>
        </p:nvSpPr>
        <p:spPr>
          <a:xfrm>
            <a:off x="655986" y="2335397"/>
            <a:ext cx="6048777" cy="31700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a:solidFill>
                  <a:schemeClr val="accent6">
                    <a:lumMod val="50000"/>
                  </a:schemeClr>
                </a:solidFill>
                <a:latin typeface="Fira Sans Extra Condensed"/>
                <a:cs typeface="Segoe UI"/>
              </a:rPr>
              <a:t>Our system explores techniques </a:t>
            </a:r>
            <a:r>
              <a:rPr lang="en-US" sz="2800">
                <a:solidFill>
                  <a:schemeClr val="accent6">
                    <a:lumMod val="50000"/>
                  </a:schemeClr>
                </a:solidFill>
                <a:latin typeface="Fira Sans Extra Condensed"/>
                <a:cs typeface="Segoe UI"/>
              </a:rPr>
              <a:t>​</a:t>
            </a:r>
          </a:p>
          <a:p>
            <a:r>
              <a:rPr lang="en-US" sz="2800" b="1">
                <a:solidFill>
                  <a:schemeClr val="accent6">
                    <a:lumMod val="50000"/>
                  </a:schemeClr>
                </a:solidFill>
                <a:latin typeface="Fira Sans Extra Condensed"/>
                <a:cs typeface="Segoe UI"/>
              </a:rPr>
              <a:t>for training and forecasting 45 Dynamic American Sign Language (ASL) Gestures on Word-Level </a:t>
            </a:r>
            <a:endParaRPr lang="en-US" sz="2800">
              <a:solidFill>
                <a:schemeClr val="accent6">
                  <a:lumMod val="50000"/>
                </a:schemeClr>
              </a:solidFill>
              <a:latin typeface="Fira Sans Extra Condensed"/>
              <a:cs typeface="Calibri"/>
            </a:endParaRPr>
          </a:p>
          <a:p>
            <a:pPr marL="342900" indent="-342900">
              <a:buFont typeface="Arial"/>
              <a:buChar char="•"/>
            </a:pPr>
            <a:r>
              <a:rPr lang="en-US" sz="2200" b="1">
                <a:solidFill>
                  <a:srgbClr val="548235"/>
                </a:solidFill>
                <a:latin typeface="Times New Roman"/>
                <a:cs typeface="Arial"/>
              </a:rPr>
              <a:t>Video and image classification approach </a:t>
            </a:r>
            <a:r>
              <a:rPr lang="en-US" sz="2200">
                <a:solidFill>
                  <a:srgbClr val="548235"/>
                </a:solidFill>
                <a:latin typeface="Times New Roman"/>
                <a:cs typeface="Arial"/>
              </a:rPr>
              <a:t>​</a:t>
            </a:r>
          </a:p>
          <a:p>
            <a:pPr marL="342900" indent="-342900">
              <a:buFont typeface="Arial"/>
              <a:buChar char="•"/>
            </a:pPr>
            <a:r>
              <a:rPr lang="en-US" sz="2200" b="1">
                <a:solidFill>
                  <a:srgbClr val="548235"/>
                </a:solidFill>
                <a:latin typeface="Times New Roman"/>
                <a:cs typeface="Arial"/>
              </a:rPr>
              <a:t>Prediction based on detections using </a:t>
            </a:r>
            <a:r>
              <a:rPr lang="en-US" sz="2200" b="1" err="1">
                <a:solidFill>
                  <a:srgbClr val="548235"/>
                </a:solidFill>
                <a:latin typeface="Times New Roman"/>
                <a:cs typeface="Arial"/>
              </a:rPr>
              <a:t>MediaPipe</a:t>
            </a:r>
            <a:r>
              <a:rPr lang="en-US" sz="2200" b="1">
                <a:solidFill>
                  <a:srgbClr val="548235"/>
                </a:solidFill>
                <a:latin typeface="Times New Roman"/>
                <a:cs typeface="Arial"/>
              </a:rPr>
              <a:t> </a:t>
            </a:r>
            <a:r>
              <a:rPr lang="en-US" sz="2200" b="1" err="1">
                <a:solidFill>
                  <a:srgbClr val="548235"/>
                </a:solidFill>
                <a:latin typeface="Times New Roman"/>
                <a:cs typeface="Arial"/>
              </a:rPr>
              <a:t>Keypoints</a:t>
            </a:r>
            <a:r>
              <a:rPr lang="en-US" sz="2200" b="1">
                <a:solidFill>
                  <a:srgbClr val="548235"/>
                </a:solidFill>
                <a:latin typeface="Times New Roman"/>
                <a:cs typeface="Arial"/>
              </a:rPr>
              <a:t> with help of OpenCV</a:t>
            </a:r>
            <a:r>
              <a:rPr lang="en-US" sz="2200">
                <a:solidFill>
                  <a:srgbClr val="548235"/>
                </a:solidFill>
                <a:latin typeface="Times New Roman"/>
                <a:cs typeface="Arial"/>
              </a:rPr>
              <a:t>​</a:t>
            </a:r>
            <a:endParaRPr lang="en-US" sz="2200">
              <a:latin typeface="Times New Roman"/>
              <a:cs typeface="Calibri"/>
            </a:endParaRPr>
          </a:p>
          <a:p>
            <a:pPr marL="342900" indent="-342900">
              <a:buFont typeface="Arial"/>
              <a:buChar char="•"/>
            </a:pPr>
            <a:r>
              <a:rPr lang="en-US" sz="2200" b="1">
                <a:solidFill>
                  <a:srgbClr val="548235"/>
                </a:solidFill>
                <a:latin typeface="Times New Roman"/>
                <a:cs typeface="Arial"/>
              </a:rPr>
              <a:t>ML algorithms like SVM, CNN and LSTM</a:t>
            </a:r>
          </a:p>
        </p:txBody>
      </p:sp>
      <p:sp>
        <p:nvSpPr>
          <p:cNvPr id="3" name="Slide Number Placeholder 2">
            <a:extLst>
              <a:ext uri="{FF2B5EF4-FFF2-40B4-BE49-F238E27FC236}">
                <a16:creationId xmlns:a16="http://schemas.microsoft.com/office/drawing/2014/main" id="{8EA54E6B-544F-BA9B-9E6B-2AA744239272}"/>
              </a:ext>
            </a:extLst>
          </p:cNvPr>
          <p:cNvSpPr txBox="1">
            <a:spLocks/>
          </p:cNvSpPr>
          <p:nvPr/>
        </p:nvSpPr>
        <p:spPr>
          <a:xfrm>
            <a:off x="11658600" y="6435519"/>
            <a:ext cx="2743200" cy="266164"/>
          </a:xfrm>
          <a:prstGeom prst="rect">
            <a:avLst/>
          </a:prstGeom>
        </p:spPr>
        <p:txBody>
          <a:bodyPr/>
          <a:lstStyle>
            <a:defPPr>
              <a:defRPr lang="ar-BH"/>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4890245-0C72-48F7-8DB1-DCE3922DE6C5}" type="slidenum">
              <a:rPr lang="ar-BH" sz="1400" smtClean="0"/>
              <a:pPr/>
              <a:t>9</a:t>
            </a:fld>
            <a:endParaRPr lang="ar-BH" sz="1400"/>
          </a:p>
        </p:txBody>
      </p:sp>
    </p:spTree>
    <p:extLst>
      <p:ext uri="{BB962C8B-B14F-4D97-AF65-F5344CB8AC3E}">
        <p14:creationId xmlns:p14="http://schemas.microsoft.com/office/powerpoint/2010/main" val="303786724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Machine Learning Infographics by Slidesgo">
  <a:themeElements>
    <a:clrScheme name="Simple Light">
      <a:dk1>
        <a:srgbClr val="000000"/>
      </a:dk1>
      <a:lt1>
        <a:srgbClr val="FFFFFF"/>
      </a:lt1>
      <a:dk2>
        <a:srgbClr val="666666"/>
      </a:dk2>
      <a:lt2>
        <a:srgbClr val="D9D9D9"/>
      </a:lt2>
      <a:accent1>
        <a:srgbClr val="E4EA27"/>
      </a:accent1>
      <a:accent2>
        <a:srgbClr val="26EAB8"/>
      </a:accent2>
      <a:accent3>
        <a:srgbClr val="2776EA"/>
      </a:accent3>
      <a:accent4>
        <a:srgbClr val="E99B27"/>
      </a:accent4>
      <a:accent5>
        <a:srgbClr val="EA4827"/>
      </a:accent5>
      <a:accent6>
        <a:srgbClr val="8027EA"/>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20</TotalTime>
  <Words>1004</Words>
  <Application>Microsoft Office PowerPoint</Application>
  <PresentationFormat>Widescreen</PresentationFormat>
  <Paragraphs>324</Paragraphs>
  <Slides>29</Slides>
  <Notes>5</Notes>
  <HiddenSlides>0</HiddenSlides>
  <MMClips>0</MMClips>
  <ScaleCrop>false</ScaleCrop>
  <HeadingPairs>
    <vt:vector size="6" baseType="variant">
      <vt:variant>
        <vt:lpstr>Fonts Used</vt:lpstr>
      </vt:variant>
      <vt:variant>
        <vt:i4>15</vt:i4>
      </vt:variant>
      <vt:variant>
        <vt:lpstr>Theme</vt:lpstr>
      </vt:variant>
      <vt:variant>
        <vt:i4>2</vt:i4>
      </vt:variant>
      <vt:variant>
        <vt:lpstr>Slide Titles</vt:lpstr>
      </vt:variant>
      <vt:variant>
        <vt:i4>29</vt:i4>
      </vt:variant>
    </vt:vector>
  </HeadingPairs>
  <TitlesOfParts>
    <vt:vector size="46" baseType="lpstr">
      <vt:lpstr>SimSun-ExtB</vt:lpstr>
      <vt:lpstr>Aldhabi</vt:lpstr>
      <vt:lpstr>-apple-system</vt:lpstr>
      <vt:lpstr>Arial</vt:lpstr>
      <vt:lpstr>Arial,Sans-Serif</vt:lpstr>
      <vt:lpstr>Calibri</vt:lpstr>
      <vt:lpstr>Calibri Light</vt:lpstr>
      <vt:lpstr>Fira Sans Extra Condensed</vt:lpstr>
      <vt:lpstr>Fira Sans Extra Condensed SemiBold</vt:lpstr>
      <vt:lpstr>Roboto</vt:lpstr>
      <vt:lpstr>Segoe Print</vt:lpstr>
      <vt:lpstr>Segoe UI</vt:lpstr>
      <vt:lpstr>Sitka Heading Semibold</vt:lpstr>
      <vt:lpstr>Sitka Text Semibold</vt:lpstr>
      <vt:lpstr>Times New Roman</vt:lpstr>
      <vt:lpstr>Office Theme</vt:lpstr>
      <vt:lpstr>Machine Learning Infographics by Slidesgo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Hardware Components</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Hp</cp:lastModifiedBy>
  <cp:revision>1017</cp:revision>
  <dcterms:created xsi:type="dcterms:W3CDTF">2023-05-19T14:25:46Z</dcterms:created>
  <dcterms:modified xsi:type="dcterms:W3CDTF">2023-05-21T20:41:33Z</dcterms:modified>
</cp:coreProperties>
</file>